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4"/>
  </p:notesMasterIdLst>
  <p:sldIdLst>
    <p:sldId id="256" r:id="rId3"/>
    <p:sldId id="257" r:id="rId4"/>
    <p:sldId id="258" r:id="rId5"/>
    <p:sldId id="259" r:id="rId6"/>
    <p:sldId id="307" r:id="rId7"/>
    <p:sldId id="304" r:id="rId8"/>
    <p:sldId id="305"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embeddedFontLst>
    <p:embeddedFont>
      <p:font typeface="Amatic SC" panose="00000500000000000000" pitchFamily="2" charset="-79"/>
      <p:regular r:id="rId55"/>
      <p:bold r:id="rId56"/>
    </p:embeddedFont>
    <p:embeddedFont>
      <p:font typeface="Anaheim" panose="020B0604020202020204" charset="0"/>
      <p:regular r:id="rId57"/>
      <p:bold r:id="rId58"/>
    </p:embeddedFont>
    <p:embeddedFont>
      <p:font typeface="Audiowide" panose="020B0604020202020204" charset="0"/>
      <p:regular r:id="rId59"/>
    </p:embeddedFont>
    <p:embeddedFont>
      <p:font typeface="Karla" pitchFamily="2" charset="0"/>
      <p:regular r:id="rId60"/>
      <p:bold r:id="rId61"/>
      <p:italic r:id="rId62"/>
      <p:boldItalic r:id="rId63"/>
    </p:embeddedFont>
    <p:embeddedFont>
      <p:font typeface="Nunito" pitchFamily="2" charset="0"/>
      <p:regular r:id="rId64"/>
      <p:bold r:id="rId65"/>
      <p:italic r:id="rId66"/>
      <p:boldItalic r:id="rId67"/>
    </p:embeddedFont>
    <p:embeddedFont>
      <p:font typeface="Nunito Light" pitchFamily="2" charset="0"/>
      <p:regular r:id="rId68"/>
      <p: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oboto Medium"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3DB36-5B87-4846-9251-98C08EFA3140}">
  <a:tblStyle styleId="{A4C3DB36-5B87-4846-9251-98C08EFA3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font" Target="fonts/font7.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a1d9433b_0_1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a1d9433b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cc9050bdf8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cc9050bdf8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4aaebb4d0_0_17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4aaebb4d0_0_17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46624d91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24aaebb4d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24aaebb4d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24aaebb4d0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24aaebb4d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e0a8b09948_0_2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e0a8b09948_0_2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ea1d9433b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ea1d9433b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e0a8b09948_0_2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e0a8b09948_0_2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24aaebb4d0_0_9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24aaebb4d0_0_9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24aaebb4d0_0_9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24aaebb4d0_0_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24aaebb4d0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24aaebb4d0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24aaebb4d0_0_9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24aaebb4d0_0_9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24aaebb4d0_0_9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24aaebb4d0_0_9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24aaebb4d0_0_9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24aaebb4d0_0_9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8"/>
        <p:cNvGrpSpPr/>
        <p:nvPr/>
      </p:nvGrpSpPr>
      <p:grpSpPr>
        <a:xfrm>
          <a:off x="0" y="0"/>
          <a:ext cx="0" cy="0"/>
          <a:chOff x="0" y="0"/>
          <a:chExt cx="0" cy="0"/>
        </a:xfrm>
      </p:grpSpPr>
      <p:sp>
        <p:nvSpPr>
          <p:cNvPr id="4099" name="Google Shape;4099;g124aaebb4d0_0_11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0" name="Google Shape;4100;g124aaebb4d0_0_1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24aaebb4d0_0_12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124aaebb4d0_0_12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124aaebb4d0_0_1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124aaebb4d0_0_1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124aaebb4d0_0_12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4" name="Google Shape;5094;g124aaebb4d0_0_12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24aaebb4d0_0_1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24aaebb4d0_0_1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6"/>
        <p:cNvGrpSpPr/>
        <p:nvPr/>
      </p:nvGrpSpPr>
      <p:grpSpPr>
        <a:xfrm>
          <a:off x="0" y="0"/>
          <a:ext cx="0" cy="0"/>
          <a:chOff x="0" y="0"/>
          <a:chExt cx="0" cy="0"/>
        </a:xfrm>
      </p:grpSpPr>
      <p:sp>
        <p:nvSpPr>
          <p:cNvPr id="5887" name="Google Shape;5887;g124aaebb4d0_0_13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8" name="Google Shape;5888;g124aaebb4d0_0_1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7"/>
        <p:cNvGrpSpPr/>
        <p:nvPr/>
      </p:nvGrpSpPr>
      <p:grpSpPr>
        <a:xfrm>
          <a:off x="0" y="0"/>
          <a:ext cx="0" cy="0"/>
          <a:chOff x="0" y="0"/>
          <a:chExt cx="0" cy="0"/>
        </a:xfrm>
      </p:grpSpPr>
      <p:sp>
        <p:nvSpPr>
          <p:cNvPr id="6248" name="Google Shape;6248;g124aaebb4d0_0_13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9" name="Google Shape;6249;g124aaebb4d0_0_1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7"/>
        <p:cNvGrpSpPr/>
        <p:nvPr/>
      </p:nvGrpSpPr>
      <p:grpSpPr>
        <a:xfrm>
          <a:off x="0" y="0"/>
          <a:ext cx="0" cy="0"/>
          <a:chOff x="0" y="0"/>
          <a:chExt cx="0" cy="0"/>
        </a:xfrm>
      </p:grpSpPr>
      <p:sp>
        <p:nvSpPr>
          <p:cNvPr id="6758" name="Google Shape;6758;g124aaebb4d0_0_14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9" name="Google Shape;6759;g124aaebb4d0_0_14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7"/>
        <p:cNvGrpSpPr/>
        <p:nvPr/>
      </p:nvGrpSpPr>
      <p:grpSpPr>
        <a:xfrm>
          <a:off x="0" y="0"/>
          <a:ext cx="0" cy="0"/>
          <a:chOff x="0" y="0"/>
          <a:chExt cx="0" cy="0"/>
        </a:xfrm>
      </p:grpSpPr>
      <p:sp>
        <p:nvSpPr>
          <p:cNvPr id="7378" name="Google Shape;7378;g124aaebb4d0_0_14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9" name="Google Shape;7379;g124aaebb4d0_0_14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1"/>
        <p:cNvGrpSpPr/>
        <p:nvPr/>
      </p:nvGrpSpPr>
      <p:grpSpPr>
        <a:xfrm>
          <a:off x="0" y="0"/>
          <a:ext cx="0" cy="0"/>
          <a:chOff x="0" y="0"/>
          <a:chExt cx="0" cy="0"/>
        </a:xfrm>
      </p:grpSpPr>
      <p:sp>
        <p:nvSpPr>
          <p:cNvPr id="7972" name="Google Shape;7972;g124aaebb4d0_0_15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3" name="Google Shape;7973;g124aaebb4d0_0_1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2"/>
        <p:cNvGrpSpPr/>
        <p:nvPr/>
      </p:nvGrpSpPr>
      <p:grpSpPr>
        <a:xfrm>
          <a:off x="0" y="0"/>
          <a:ext cx="0" cy="0"/>
          <a:chOff x="0" y="0"/>
          <a:chExt cx="0" cy="0"/>
        </a:xfrm>
      </p:grpSpPr>
      <p:sp>
        <p:nvSpPr>
          <p:cNvPr id="8293" name="Google Shape;8293;g124aaebb4d0_0_15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4" name="Google Shape;8294;g124aaebb4d0_0_15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5C8DE6-1E6D-41BB-5444-7087C68B1F52}"/>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01B3FB43-9F4A-E898-239F-991B492A1C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301BA64-6BC5-5D2F-104A-63FFB4302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700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0"/>
        <p:cNvGrpSpPr/>
        <p:nvPr/>
      </p:nvGrpSpPr>
      <p:grpSpPr>
        <a:xfrm>
          <a:off x="0" y="0"/>
          <a:ext cx="0" cy="0"/>
          <a:chOff x="0" y="0"/>
          <a:chExt cx="0" cy="0"/>
        </a:xfrm>
      </p:grpSpPr>
      <p:sp>
        <p:nvSpPr>
          <p:cNvPr id="8601" name="Google Shape;8601;g124aaebb4d0_0_17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2" name="Google Shape;8602;g124aaebb4d0_0_17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E34F00-DDE3-CD40-21AD-02B9B4F9FD69}"/>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2D7215DA-A277-FAF7-97B4-075DAAE53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4D2A18C-A9E1-048D-B32E-2305155F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7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8" name="Google Shape;208;p21"/>
          <p:cNvSpPr txBox="1">
            <a:spLocks noGrp="1"/>
          </p:cNvSpPr>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21"/>
          <p:cNvSpPr txBox="1">
            <a:spLocks noGrp="1"/>
          </p:cNvSpPr>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21"/>
          <p:cNvSpPr txBox="1">
            <a:spLocks noGrp="1"/>
          </p:cNvSpPr>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1"/>
          <p:cNvSpPr txBox="1">
            <a:spLocks noGrp="1"/>
          </p:cNvSpPr>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1"/>
          <p:cNvSpPr txBox="1">
            <a:spLocks noGrp="1"/>
          </p:cNvSpPr>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1"/>
          <p:cNvSpPr txBox="1">
            <a:spLocks noGrp="1"/>
          </p:cNvSpPr>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1"/>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hyperlink" Target="https://docs.google.com/spreadsheets/d/1KIkFJwwWqe0PtBsYMlvzRNmxRWbv6_92XS4Z8yIkknQ/copy"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hyperlink" Target="https://docs.google.com/spreadsheets/d/1KIkFJwwWqe0PtBsYMlvzRNmxRWbv6_92XS4Z8yIkknQ/copy"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7" Type="http://schemas.openxmlformats.org/officeDocument/2006/relationships/hyperlink" Target="https://www.freepik.com/free-photo/close-up-hand-holding-futuristic-screen_19265131.htm#query=tecnology&amp;position=0&amp;from_view=author/?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www.freepik.com/free-photo/website-hosting-with-smiley-man-suit_26412519.htm/?utm_source=slidesgo_template&amp;utm_medium=referral-link&amp;utm_campaign=sg_resources&amp;utm_content=freepik" TargetMode="External"/><Relationship Id="rId5" Type="http://schemas.openxmlformats.org/officeDocument/2006/relationships/hyperlink" Target="https://www.freepik.com/free-photo/man-using-pair-smart-glasses_18771655.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website-hosting-concept-with-futuristic-screen_26412523.htm#&amp;position=1&amp;from_view=undefined/?utm_source=slidesgo_template&amp;utm_medium=referral-link&amp;utm_campaign=sg_resources&amp;utm_content=freepik" TargetMode="External"/><Relationship Id="rId3" Type="http://schemas.openxmlformats.org/officeDocument/2006/relationships/hyperlink" Target="https://www.freepik.com/free-vector/gradient-network-connection-background_12643219.htm#page=2&amp;position=1&amp;from_view=undefined#position=0/?utm_source=slidesgo_template&amp;utm_medium=referral-link&amp;utm_campaign=sg_resources&amp;utm_content=freepik" TargetMode="External"/><Relationship Id="rId7" Type="http://schemas.openxmlformats.org/officeDocument/2006/relationships/hyperlink" Target="https://www.freepik.com/free-photo/young-man-with-virtual-reality-simulator-woman-testing_13327645.htm#&amp;position=3&amp;from_view=undefined/?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www.freepik.com/free-photo/side-view-woman-working-digital-monitors_13327612.htm#&amp;position=5&amp;from_view=undefined/?utm_source=slidesgo_template&amp;utm_medium=referral-link&amp;utm_campaign=sg_resources&amp;utm_content=freepik" TargetMode="External"/><Relationship Id="rId5" Type="http://schemas.openxmlformats.org/officeDocument/2006/relationships/hyperlink" Target="https://www.freepik.com/free-photo/close-up-eye-scanning_12810820.htm#&amp;position=7&amp;from_view=undefined/?utm_source=slidesgo_template&amp;utm_medium=referral-link&amp;utm_campaign=sg_resources&amp;utm_content=freepik" TargetMode="External"/><Relationship Id="rId4" Type="http://schemas.openxmlformats.org/officeDocument/2006/relationships/hyperlink" Target="https://www.freepik.com/free-photo/medium-shot-man-wearing-vr-glasses_19265130.htm#&amp;position=11&amp;from_view=undefined/?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slide" Target="slide31.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Audiowide"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fonts.google.com/specimen/Karla"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573950" y="1212529"/>
            <a:ext cx="5892300" cy="2358300"/>
          </a:xfrm>
          <a:prstGeom prst="rect">
            <a:avLst/>
          </a:prstGeom>
        </p:spPr>
        <p:txBody>
          <a:bodyPr spcFirstLastPara="1" wrap="square" lIns="91425" tIns="91425" rIns="91425" bIns="91425" anchor="ctr" anchorCtr="0">
            <a:noAutofit/>
          </a:bodyPr>
          <a:lstStyle/>
          <a:p>
            <a:pPr algn="ctr">
              <a:lnSpc>
                <a:spcPct val="107000"/>
              </a:lnSpc>
              <a:spcAft>
                <a:spcPts val="800"/>
              </a:spcAft>
              <a:buNone/>
            </a:pPr>
            <a:r>
              <a:rPr lang="fr-FR" sz="2800" dirty="0">
                <a:effectLst/>
                <a:latin typeface="Calibri" panose="020F0502020204030204" pitchFamily="34" charset="0"/>
                <a:ea typeface="Calibri" panose="020F0502020204030204" pitchFamily="34" charset="0"/>
              </a:rPr>
              <a:t>Certification : Développeur d’application en Intelligence Artificiel</a:t>
            </a:r>
          </a:p>
        </p:txBody>
      </p:sp>
      <p:grpSp>
        <p:nvGrpSpPr>
          <p:cNvPr id="298" name="Google Shape;298;p30"/>
          <p:cNvGrpSpPr/>
          <p:nvPr/>
        </p:nvGrpSpPr>
        <p:grpSpPr>
          <a:xfrm>
            <a:off x="251472" y="3795355"/>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997348" y="3053248"/>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208759" y="148954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8218135" y="2332238"/>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7.png">
            <a:extLst>
              <a:ext uri="{FF2B5EF4-FFF2-40B4-BE49-F238E27FC236}">
                <a16:creationId xmlns:a16="http://schemas.microsoft.com/office/drawing/2014/main" id="{D7C7253D-C8CC-6A12-793E-2861EE5F707A}"/>
              </a:ext>
            </a:extLst>
          </p:cNvPr>
          <p:cNvPicPr/>
          <p:nvPr/>
        </p:nvPicPr>
        <p:blipFill>
          <a:blip r:embed="rId3"/>
          <a:srcRect/>
          <a:stretch>
            <a:fillRect/>
          </a:stretch>
        </p:blipFill>
        <p:spPr>
          <a:xfrm>
            <a:off x="602868" y="189720"/>
            <a:ext cx="1943100" cy="657225"/>
          </a:xfrm>
          <a:prstGeom prst="rect">
            <a:avLst/>
          </a:prstGeom>
          <a:ln/>
        </p:spPr>
      </p:pic>
      <p:sp>
        <p:nvSpPr>
          <p:cNvPr id="283" name="Google Shape;283;p30"/>
          <p:cNvSpPr txBox="1">
            <a:spLocks noGrp="1"/>
          </p:cNvSpPr>
          <p:nvPr>
            <p:ph type="subTitle" idx="1"/>
          </p:nvPr>
        </p:nvSpPr>
        <p:spPr>
          <a:xfrm>
            <a:off x="1229598" y="3891793"/>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effectLst/>
                <a:latin typeface="Calibri" panose="020F0502020204030204" pitchFamily="34" charset="0"/>
                <a:ea typeface="Calibri" panose="020F0502020204030204" pitchFamily="34" charset="0"/>
              </a:rPr>
              <a:t>Bloc de compétences 1 </a:t>
            </a:r>
            <a:br>
              <a:rPr lang="fr-FR" sz="1600" dirty="0">
                <a:effectLst/>
                <a:latin typeface="Calibri" panose="020F0502020204030204" pitchFamily="34" charset="0"/>
                <a:ea typeface="Calibri" panose="020F0502020204030204" pitchFamily="34" charset="0"/>
              </a:rPr>
            </a:br>
            <a:r>
              <a:rPr lang="fr-FR" sz="1600" dirty="0">
                <a:effectLst/>
                <a:latin typeface="Calibri" panose="020F0502020204030204" pitchFamily="34" charset="0"/>
                <a:ea typeface="Calibri" panose="020F0502020204030204" pitchFamily="34" charset="0"/>
              </a:rPr>
              <a:t>Réaliser la collecte, le stockage et la mise à disposition des données d’un projet en intelligence artificielle</a:t>
            </a:r>
            <a:endParaRPr dirty="0"/>
          </a:p>
        </p:txBody>
      </p:sp>
      <p:pic>
        <p:nvPicPr>
          <p:cNvPr id="3" name="image1.png">
            <a:extLst>
              <a:ext uri="{FF2B5EF4-FFF2-40B4-BE49-F238E27FC236}">
                <a16:creationId xmlns:a16="http://schemas.microsoft.com/office/drawing/2014/main" id="{174A4197-F3BC-5EAA-FE27-996C326A5DBD}"/>
              </a:ext>
            </a:extLst>
          </p:cNvPr>
          <p:cNvPicPr/>
          <p:nvPr/>
        </p:nvPicPr>
        <p:blipFill>
          <a:blip r:embed="rId4"/>
          <a:srcRect/>
          <a:stretch>
            <a:fillRect/>
          </a:stretch>
        </p:blipFill>
        <p:spPr>
          <a:xfrm>
            <a:off x="6158853" y="60818"/>
            <a:ext cx="2733675" cy="1000125"/>
          </a:xfrm>
          <a:prstGeom prst="rect">
            <a:avLst/>
          </a:prstGeom>
          <a:ln/>
        </p:spPr>
      </p:pic>
      <p:sp>
        <p:nvSpPr>
          <p:cNvPr id="9" name="ZoneTexte 8">
            <a:extLst>
              <a:ext uri="{FF2B5EF4-FFF2-40B4-BE49-F238E27FC236}">
                <a16:creationId xmlns:a16="http://schemas.microsoft.com/office/drawing/2014/main" id="{9AE4419F-29C7-C862-9FFF-FDCE3828E8A0}"/>
              </a:ext>
            </a:extLst>
          </p:cNvPr>
          <p:cNvSpPr txBox="1"/>
          <p:nvPr/>
        </p:nvSpPr>
        <p:spPr>
          <a:xfrm>
            <a:off x="3561348" y="3107118"/>
            <a:ext cx="5582652" cy="407035"/>
          </a:xfrm>
          <a:prstGeom prst="rect">
            <a:avLst/>
          </a:prstGeom>
          <a:noFill/>
        </p:spPr>
        <p:txBody>
          <a:bodyPr wrap="square">
            <a:spAutoFit/>
          </a:bodyPr>
          <a:lstStyle/>
          <a:p>
            <a:pPr>
              <a:lnSpc>
                <a:spcPct val="107000"/>
              </a:lnSpc>
              <a:spcAft>
                <a:spcPts val="800"/>
              </a:spcAft>
            </a:pPr>
            <a:r>
              <a:rPr lang="fr-FR" sz="2000" dirty="0">
                <a:solidFill>
                  <a:schemeClr val="bg1"/>
                </a:solidFill>
                <a:effectLst/>
                <a:latin typeface="Calibri" panose="020F0502020204030204" pitchFamily="34" charset="0"/>
                <a:ea typeface="Calibri" panose="020F0502020204030204" pitchFamily="34" charset="0"/>
              </a:rPr>
              <a:t>Marseille - Nice</a:t>
            </a:r>
            <a:endParaRPr lang="fr-FR" sz="1050" dirty="0">
              <a:solidFill>
                <a:schemeClr val="bg1"/>
              </a:solidFill>
              <a:effectLst/>
              <a:latin typeface="Calibri" panose="020F0502020204030204" pitchFamily="34" charset="0"/>
              <a:ea typeface="Calibri" panose="020F0502020204030204" pitchFamily="34" charset="0"/>
            </a:endParaRPr>
          </a:p>
        </p:txBody>
      </p:sp>
      <p:sp>
        <p:nvSpPr>
          <p:cNvPr id="11" name="ZoneTexte 10">
            <a:extLst>
              <a:ext uri="{FF2B5EF4-FFF2-40B4-BE49-F238E27FC236}">
                <a16:creationId xmlns:a16="http://schemas.microsoft.com/office/drawing/2014/main" id="{F43DD86E-1581-0F1D-3A10-5F3A5C90FE20}"/>
              </a:ext>
            </a:extLst>
          </p:cNvPr>
          <p:cNvSpPr txBox="1"/>
          <p:nvPr/>
        </p:nvSpPr>
        <p:spPr>
          <a:xfrm>
            <a:off x="7327811" y="4719840"/>
            <a:ext cx="5582652" cy="312650"/>
          </a:xfrm>
          <a:prstGeom prst="rect">
            <a:avLst/>
          </a:prstGeom>
          <a:noFill/>
        </p:spPr>
        <p:txBody>
          <a:bodyPr wrap="square">
            <a:spAutoFit/>
          </a:bodyPr>
          <a:lstStyle/>
          <a:p>
            <a:pPr>
              <a:lnSpc>
                <a:spcPct val="107000"/>
              </a:lnSpc>
              <a:spcAft>
                <a:spcPts val="800"/>
              </a:spcAft>
            </a:pPr>
            <a:r>
              <a:rPr lang="fr-FR" sz="1400" dirty="0">
                <a:solidFill>
                  <a:schemeClr val="bg1"/>
                </a:solidFill>
                <a:effectLst/>
                <a:latin typeface="Calibri" panose="020F0502020204030204" pitchFamily="34" charset="0"/>
                <a:ea typeface="Calibri" panose="020F0502020204030204" pitchFamily="34" charset="0"/>
              </a:rPr>
              <a:t>LOMBARDI 	Joachim</a:t>
            </a:r>
            <a:endParaRPr lang="fr-FR" sz="1100" dirty="0">
              <a:solidFill>
                <a:schemeClr val="bg1"/>
              </a:solidFill>
              <a:effectLst/>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540" name="Google Shape;540;p36"/>
          <p:cNvSpPr txBox="1">
            <a:spLocks noGrp="1"/>
          </p:cNvSpPr>
          <p:nvPr>
            <p:ph type="subTitle" idx="1"/>
          </p:nvPr>
        </p:nvSpPr>
        <p:spPr>
          <a:xfrm>
            <a:off x="1485800" y="1628863"/>
            <a:ext cx="6172200" cy="149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Situation &amp; problems statement</a:t>
            </a:r>
            <a:endParaRPr/>
          </a:p>
        </p:txBody>
      </p:sp>
      <p:cxnSp>
        <p:nvCxnSpPr>
          <p:cNvPr id="570" name="Google Shape;570;p37"/>
          <p:cNvCxnSpPr/>
          <p:nvPr/>
        </p:nvCxnSpPr>
        <p:spPr>
          <a:xfrm>
            <a:off x="4742556" y="3537751"/>
            <a:ext cx="373200" cy="0"/>
          </a:xfrm>
          <a:prstGeom prst="straightConnector1">
            <a:avLst/>
          </a:prstGeom>
          <a:noFill/>
          <a:ln w="9525" cap="flat" cmpd="sng">
            <a:solidFill>
              <a:schemeClr val="lt1"/>
            </a:solidFill>
            <a:prstDash val="solid"/>
            <a:round/>
            <a:headEnd type="none" w="med" len="med"/>
            <a:tailEnd type="stealth" w="med" len="med"/>
          </a:ln>
        </p:spPr>
      </p:cxnSp>
      <p:cxnSp>
        <p:nvCxnSpPr>
          <p:cNvPr id="571" name="Google Shape;571;p37"/>
          <p:cNvCxnSpPr/>
          <p:nvPr/>
        </p:nvCxnSpPr>
        <p:spPr>
          <a:xfrm>
            <a:off x="6496993" y="3537751"/>
            <a:ext cx="373200" cy="0"/>
          </a:xfrm>
          <a:prstGeom prst="straightConnector1">
            <a:avLst/>
          </a:prstGeom>
          <a:noFill/>
          <a:ln w="9525" cap="flat" cmpd="sng">
            <a:solidFill>
              <a:schemeClr val="lt1"/>
            </a:solidFill>
            <a:prstDash val="solid"/>
            <a:round/>
            <a:headEnd type="none" w="med" len="med"/>
            <a:tailEnd type="stealth" w="med" len="med"/>
          </a:ln>
        </p:spPr>
      </p:cxnSp>
      <p:sp>
        <p:nvSpPr>
          <p:cNvPr id="572" name="Google Shape;572;p37"/>
          <p:cNvSpPr txBox="1"/>
          <p:nvPr/>
        </p:nvSpPr>
        <p:spPr>
          <a:xfrm>
            <a:off x="713450" y="1385450"/>
            <a:ext cx="2104200" cy="763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Current situation</a:t>
            </a:r>
            <a:endParaRPr sz="2000">
              <a:solidFill>
                <a:schemeClr val="accent1"/>
              </a:solidFill>
              <a:latin typeface="Audiowide"/>
              <a:ea typeface="Audiowide"/>
              <a:cs typeface="Audiowide"/>
              <a:sym typeface="Audiowide"/>
            </a:endParaRPr>
          </a:p>
        </p:txBody>
      </p:sp>
      <p:sp>
        <p:nvSpPr>
          <p:cNvPr id="573" name="Google Shape;573;p37"/>
          <p:cNvSpPr txBox="1"/>
          <p:nvPr/>
        </p:nvSpPr>
        <p:spPr>
          <a:xfrm>
            <a:off x="713225" y="2181676"/>
            <a:ext cx="2104200" cy="182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 It's the fourth-brightest object in the night sky. It was named after the Roman god of the skies and lightning</a:t>
            </a:r>
            <a:endParaRPr>
              <a:solidFill>
                <a:schemeClr val="lt1"/>
              </a:solidFill>
              <a:latin typeface="Karla"/>
              <a:ea typeface="Karla"/>
              <a:cs typeface="Karla"/>
              <a:sym typeface="Karla"/>
            </a:endParaRPr>
          </a:p>
        </p:txBody>
      </p:sp>
      <p:sp>
        <p:nvSpPr>
          <p:cNvPr id="574" name="Google Shape;574;p37"/>
          <p:cNvSpPr/>
          <p:nvPr/>
        </p:nvSpPr>
        <p:spPr>
          <a:xfrm rot="-5400000">
            <a:off x="1714580" y="2683830"/>
            <a:ext cx="2487451" cy="240"/>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txBox="1"/>
          <p:nvPr/>
        </p:nvSpPr>
        <p:spPr>
          <a:xfrm>
            <a:off x="3098950"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Earth</a:t>
            </a:r>
            <a:endParaRPr sz="2000">
              <a:solidFill>
                <a:schemeClr val="accent1"/>
              </a:solidFill>
              <a:latin typeface="Audiowide"/>
              <a:ea typeface="Audiowide"/>
              <a:cs typeface="Audiowide"/>
              <a:sym typeface="Audiowide"/>
            </a:endParaRPr>
          </a:p>
        </p:txBody>
      </p:sp>
      <p:sp>
        <p:nvSpPr>
          <p:cNvPr id="576" name="Google Shape;576;p37"/>
          <p:cNvSpPr txBox="1"/>
          <p:nvPr/>
        </p:nvSpPr>
        <p:spPr>
          <a:xfrm>
            <a:off x="3098950"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Earth is the third planet from the Sun</a:t>
            </a:r>
            <a:endParaRPr>
              <a:solidFill>
                <a:schemeClr val="lt1"/>
              </a:solidFill>
              <a:latin typeface="Karla"/>
              <a:ea typeface="Karla"/>
              <a:cs typeface="Karla"/>
              <a:sym typeface="Karla"/>
            </a:endParaRPr>
          </a:p>
        </p:txBody>
      </p:sp>
      <p:sp>
        <p:nvSpPr>
          <p:cNvPr id="577" name="Google Shape;577;p37"/>
          <p:cNvSpPr txBox="1"/>
          <p:nvPr/>
        </p:nvSpPr>
        <p:spPr>
          <a:xfrm>
            <a:off x="4994866"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578" name="Google Shape;578;p37"/>
          <p:cNvSpPr txBox="1"/>
          <p:nvPr/>
        </p:nvSpPr>
        <p:spPr>
          <a:xfrm>
            <a:off x="499486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Despite being red, it’s actually a cold place</a:t>
            </a:r>
            <a:endParaRPr>
              <a:solidFill>
                <a:schemeClr val="lt1"/>
              </a:solidFill>
              <a:latin typeface="Karla"/>
              <a:ea typeface="Karla"/>
              <a:cs typeface="Karla"/>
              <a:sym typeface="Karla"/>
            </a:endParaRPr>
          </a:p>
        </p:txBody>
      </p:sp>
      <p:sp>
        <p:nvSpPr>
          <p:cNvPr id="579" name="Google Shape;579;p37"/>
          <p:cNvSpPr txBox="1"/>
          <p:nvPr/>
        </p:nvSpPr>
        <p:spPr>
          <a:xfrm>
            <a:off x="6890795"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sp>
        <p:nvSpPr>
          <p:cNvPr id="580" name="Google Shape;580;p37"/>
          <p:cNvSpPr txBox="1"/>
          <p:nvPr/>
        </p:nvSpPr>
        <p:spPr>
          <a:xfrm>
            <a:off x="689079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Mercury is the smallest planet of them all</a:t>
            </a:r>
            <a:endParaRPr>
              <a:solidFill>
                <a:schemeClr val="lt1"/>
              </a:solidFill>
              <a:latin typeface="Karla"/>
              <a:ea typeface="Karla"/>
              <a:cs typeface="Karla"/>
              <a:sym typeface="Karla"/>
            </a:endParaRPr>
          </a:p>
        </p:txBody>
      </p:sp>
      <p:sp>
        <p:nvSpPr>
          <p:cNvPr id="581" name="Google Shape;581;p37"/>
          <p:cNvSpPr/>
          <p:nvPr/>
        </p:nvSpPr>
        <p:spPr>
          <a:xfrm>
            <a:off x="3624850"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1</a:t>
            </a:r>
            <a:endParaRPr sz="1500">
              <a:solidFill>
                <a:schemeClr val="lt1"/>
              </a:solidFill>
              <a:latin typeface="Audiowide"/>
              <a:ea typeface="Audiowide"/>
              <a:cs typeface="Audiowide"/>
              <a:sym typeface="Audiowide"/>
            </a:endParaRPr>
          </a:p>
        </p:txBody>
      </p:sp>
      <p:sp>
        <p:nvSpPr>
          <p:cNvPr id="582" name="Google Shape;582;p37"/>
          <p:cNvSpPr/>
          <p:nvPr/>
        </p:nvSpPr>
        <p:spPr>
          <a:xfrm>
            <a:off x="5520766"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2</a:t>
            </a:r>
            <a:endParaRPr sz="1500">
              <a:solidFill>
                <a:schemeClr val="lt1"/>
              </a:solidFill>
              <a:latin typeface="Audiowide"/>
              <a:ea typeface="Audiowide"/>
              <a:cs typeface="Audiowide"/>
              <a:sym typeface="Audiowide"/>
            </a:endParaRPr>
          </a:p>
        </p:txBody>
      </p:sp>
      <p:sp>
        <p:nvSpPr>
          <p:cNvPr id="583" name="Google Shape;583;p37"/>
          <p:cNvSpPr/>
          <p:nvPr/>
        </p:nvSpPr>
        <p:spPr>
          <a:xfrm>
            <a:off x="7416695"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3</a:t>
            </a:r>
            <a:endParaRPr sz="1500">
              <a:solidFill>
                <a:schemeClr val="lt1"/>
              </a:solidFill>
              <a:latin typeface="Audiowide"/>
              <a:ea typeface="Audiowide"/>
              <a:cs typeface="Audiowide"/>
              <a:sym typeface="Audiowide"/>
            </a:endParaRPr>
          </a:p>
        </p:txBody>
      </p:sp>
      <p:sp>
        <p:nvSpPr>
          <p:cNvPr id="584" name="Google Shape;584;p37"/>
          <p:cNvSpPr/>
          <p:nvPr/>
        </p:nvSpPr>
        <p:spPr>
          <a:xfrm rot="10800000" flipH="1">
            <a:off x="3444500" y="4125225"/>
            <a:ext cx="4703750" cy="67825"/>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txBox="1"/>
          <p:nvPr/>
        </p:nvSpPr>
        <p:spPr>
          <a:xfrm>
            <a:off x="5040325" y="4264500"/>
            <a:ext cx="15228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Problems</a:t>
            </a:r>
            <a:endParaRPr sz="2000">
              <a:solidFill>
                <a:schemeClr val="accent1"/>
              </a:solidFill>
              <a:latin typeface="Audiowide"/>
              <a:ea typeface="Audiowide"/>
              <a:cs typeface="Audiowide"/>
              <a:sym typeface="Audiowide"/>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5553853" y="3344260"/>
            <a:ext cx="421927" cy="419371"/>
            <a:chOff x="-6689825" y="3992050"/>
            <a:chExt cx="293025" cy="291250"/>
          </a:xfrm>
        </p:grpSpPr>
        <p:sp>
          <p:nvSpPr>
            <p:cNvPr id="602" name="Google Shape;602;p3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7"/>
          <p:cNvGrpSpPr/>
          <p:nvPr/>
        </p:nvGrpSpPr>
        <p:grpSpPr>
          <a:xfrm>
            <a:off x="3708963" y="3350655"/>
            <a:ext cx="319874" cy="419382"/>
            <a:chOff x="-4082800" y="3612425"/>
            <a:chExt cx="222150" cy="291825"/>
          </a:xfrm>
        </p:grpSpPr>
        <p:sp>
          <p:nvSpPr>
            <p:cNvPr id="615" name="Google Shape;615;p3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7"/>
          <p:cNvGrpSpPr/>
          <p:nvPr/>
        </p:nvGrpSpPr>
        <p:grpSpPr>
          <a:xfrm>
            <a:off x="7448089" y="3289804"/>
            <a:ext cx="425310" cy="419659"/>
            <a:chOff x="-1951475" y="3597450"/>
            <a:chExt cx="295375" cy="291450"/>
          </a:xfrm>
        </p:grpSpPr>
        <p:sp>
          <p:nvSpPr>
            <p:cNvPr id="619" name="Google Shape;619;p3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7"/>
          <p:cNvSpPr/>
          <p:nvPr/>
        </p:nvSpPr>
        <p:spPr>
          <a:xfrm>
            <a:off x="5420716" y="3206400"/>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524800" y="32127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7316645" y="31520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7"/>
          <p:cNvCxnSpPr>
            <a:stCxn id="624" idx="3"/>
            <a:endCxn id="576" idx="2"/>
          </p:cNvCxnSpPr>
          <p:nvPr/>
        </p:nvCxnSpPr>
        <p:spPr>
          <a:xfrm rot="10800000">
            <a:off x="3868900" y="2920588"/>
            <a:ext cx="0" cy="292200"/>
          </a:xfrm>
          <a:prstGeom prst="straightConnector1">
            <a:avLst/>
          </a:prstGeom>
          <a:noFill/>
          <a:ln w="9525" cap="flat" cmpd="sng">
            <a:solidFill>
              <a:schemeClr val="lt1"/>
            </a:solidFill>
            <a:prstDash val="solid"/>
            <a:round/>
            <a:headEnd type="none" w="med" len="med"/>
            <a:tailEnd type="none" w="med" len="med"/>
          </a:ln>
        </p:spPr>
      </p:cxnSp>
      <p:cxnSp>
        <p:nvCxnSpPr>
          <p:cNvPr id="627" name="Google Shape;627;p37"/>
          <p:cNvCxnSpPr>
            <a:stCxn id="623" idx="3"/>
            <a:endCxn id="578" idx="2"/>
          </p:cNvCxnSpPr>
          <p:nvPr/>
        </p:nvCxnSpPr>
        <p:spPr>
          <a:xfrm rot="10800000">
            <a:off x="5764816" y="2920500"/>
            <a:ext cx="0" cy="285900"/>
          </a:xfrm>
          <a:prstGeom prst="straightConnector1">
            <a:avLst/>
          </a:prstGeom>
          <a:noFill/>
          <a:ln w="9525" cap="flat" cmpd="sng">
            <a:solidFill>
              <a:schemeClr val="lt1"/>
            </a:solidFill>
            <a:prstDash val="solid"/>
            <a:round/>
            <a:headEnd type="none" w="med" len="med"/>
            <a:tailEnd type="none" w="med" len="med"/>
          </a:ln>
        </p:spPr>
      </p:cxnSp>
      <p:cxnSp>
        <p:nvCxnSpPr>
          <p:cNvPr id="628" name="Google Shape;628;p37"/>
          <p:cNvCxnSpPr>
            <a:stCxn id="625" idx="3"/>
            <a:endCxn id="580" idx="2"/>
          </p:cNvCxnSpPr>
          <p:nvPr/>
        </p:nvCxnSpPr>
        <p:spPr>
          <a:xfrm rot="10800000">
            <a:off x="7660745" y="2920488"/>
            <a:ext cx="0" cy="2316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Hypotheses</a:t>
            </a:r>
            <a:endParaRPr/>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1"/>
                </a:solidFill>
              </a:rPr>
              <a:t>Hypothesis 1</a:t>
            </a:r>
            <a:endParaRPr>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2</a:t>
            </a:r>
            <a:endParaRPr>
              <a:solidFill>
                <a:schemeClr val="accent1"/>
              </a:solidFill>
            </a:endParaRPr>
          </a:p>
        </p:txBody>
      </p:sp>
      <p:sp>
        <p:nvSpPr>
          <p:cNvPr id="638" name="Google Shape;638;p38"/>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39" name="Google Shape;639;p38"/>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3</a:t>
            </a:r>
            <a:endParaRPr>
              <a:solidFill>
                <a:schemeClr val="accent1"/>
              </a:solidFill>
            </a:endParaRPr>
          </a:p>
        </p:txBody>
      </p:sp>
      <p:sp>
        <p:nvSpPr>
          <p:cNvPr id="640" name="Google Shape;640;p38"/>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sp>
        <p:nvSpPr>
          <p:cNvPr id="666" name="Google Shape;666;p39"/>
          <p:cNvSpPr txBox="1">
            <a:spLocks noGrp="1"/>
          </p:cNvSpPr>
          <p:nvPr>
            <p:ph type="title"/>
          </p:nvPr>
        </p:nvSpPr>
        <p:spPr>
          <a:xfrm rot="300">
            <a:off x="720000" y="3295650"/>
            <a:ext cx="34335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9109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73192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Study objectives</a:t>
            </a:r>
            <a:endParaRPr/>
          </a:p>
        </p:txBody>
      </p:sp>
      <p:sp>
        <p:nvSpPr>
          <p:cNvPr id="700" name="Google Shape;700;p40"/>
          <p:cNvSpPr txBox="1">
            <a:spLocks noGrp="1"/>
          </p:cNvSpPr>
          <p:nvPr>
            <p:ph type="subTitle" idx="1"/>
          </p:nvPr>
        </p:nvSpPr>
        <p:spPr>
          <a:xfrm>
            <a:off x="2109048" y="1553404"/>
            <a:ext cx="23154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Venus</a:t>
            </a:r>
            <a:endParaRPr/>
          </a:p>
        </p:txBody>
      </p:sp>
      <p:sp>
        <p:nvSpPr>
          <p:cNvPr id="701" name="Google Shape;701;p40"/>
          <p:cNvSpPr txBox="1">
            <a:spLocks noGrp="1"/>
          </p:cNvSpPr>
          <p:nvPr>
            <p:ph type="subTitle" idx="2"/>
          </p:nvPr>
        </p:nvSpPr>
        <p:spPr>
          <a:xfrm>
            <a:off x="2109047" y="1915655"/>
            <a:ext cx="2315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02" name="Google Shape;702;p40"/>
          <p:cNvSpPr txBox="1">
            <a:spLocks noGrp="1"/>
          </p:cNvSpPr>
          <p:nvPr>
            <p:ph type="subTitle" idx="3"/>
          </p:nvPr>
        </p:nvSpPr>
        <p:spPr>
          <a:xfrm>
            <a:off x="4708749" y="1553404"/>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Mars</a:t>
            </a:r>
            <a:endParaRPr/>
          </a:p>
        </p:txBody>
      </p:sp>
      <p:sp>
        <p:nvSpPr>
          <p:cNvPr id="703" name="Google Shape;703;p40"/>
          <p:cNvSpPr txBox="1">
            <a:spLocks noGrp="1"/>
          </p:cNvSpPr>
          <p:nvPr>
            <p:ph type="subTitle" idx="4"/>
          </p:nvPr>
        </p:nvSpPr>
        <p:spPr>
          <a:xfrm>
            <a:off x="4708753" y="1915655"/>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704" name="Google Shape;704;p40"/>
          <p:cNvSpPr txBox="1">
            <a:spLocks noGrp="1"/>
          </p:cNvSpPr>
          <p:nvPr>
            <p:ph type="subTitle" idx="5"/>
          </p:nvPr>
        </p:nvSpPr>
        <p:spPr>
          <a:xfrm>
            <a:off x="2109048" y="3102807"/>
            <a:ext cx="23133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Mercury</a:t>
            </a:r>
            <a:endParaRPr/>
          </a:p>
        </p:txBody>
      </p:sp>
      <p:sp>
        <p:nvSpPr>
          <p:cNvPr id="705" name="Google Shape;705;p40"/>
          <p:cNvSpPr txBox="1">
            <a:spLocks noGrp="1"/>
          </p:cNvSpPr>
          <p:nvPr>
            <p:ph type="subTitle" idx="6"/>
          </p:nvPr>
        </p:nvSpPr>
        <p:spPr>
          <a:xfrm>
            <a:off x="2109047" y="3462836"/>
            <a:ext cx="23133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06" name="Google Shape;706;p40"/>
          <p:cNvSpPr txBox="1">
            <a:spLocks noGrp="1"/>
          </p:cNvSpPr>
          <p:nvPr>
            <p:ph type="subTitle" idx="7"/>
          </p:nvPr>
        </p:nvSpPr>
        <p:spPr>
          <a:xfrm>
            <a:off x="4708750" y="3102806"/>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Saturn</a:t>
            </a:r>
            <a:endParaRPr/>
          </a:p>
        </p:txBody>
      </p:sp>
      <p:sp>
        <p:nvSpPr>
          <p:cNvPr id="707" name="Google Shape;707;p40"/>
          <p:cNvSpPr txBox="1">
            <a:spLocks noGrp="1"/>
          </p:cNvSpPr>
          <p:nvPr>
            <p:ph type="subTitle" idx="8"/>
          </p:nvPr>
        </p:nvSpPr>
        <p:spPr>
          <a:xfrm>
            <a:off x="4708753" y="3462836"/>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Saturn is composed of hydrogen and helium</a:t>
            </a:r>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40"/>
          <p:cNvGrpSpPr/>
          <p:nvPr/>
        </p:nvGrpSpPr>
        <p:grpSpPr>
          <a:xfrm>
            <a:off x="1124398" y="3320939"/>
            <a:ext cx="486836" cy="486836"/>
            <a:chOff x="4456875" y="1435075"/>
            <a:chExt cx="481825" cy="481825"/>
          </a:xfrm>
        </p:grpSpPr>
        <p:sp>
          <p:nvSpPr>
            <p:cNvPr id="742" name="Google Shape;742;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977225" y="1686338"/>
            <a:ext cx="55380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66" name="Google Shape;766;p4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a:p>
        </p:txBody>
      </p:sp>
      <p:sp>
        <p:nvSpPr>
          <p:cNvPr id="796" name="Google Shape;796;p42"/>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Mercury is the closest planet to the Sun and the smallest one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Mars is full of iron oxide dust, which gives the planet its reddish cast</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Jupiter is a gas giant and the biggest planet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Venus has a beautiful name and is the second planet from the Sun</a:t>
            </a:r>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Theoretical framework</a:t>
            </a:r>
            <a:endParaRPr/>
          </a:p>
        </p:txBody>
      </p:sp>
      <p:sp>
        <p:nvSpPr>
          <p:cNvPr id="822" name="Google Shape;822;p43"/>
          <p:cNvSpPr txBox="1"/>
          <p:nvPr/>
        </p:nvSpPr>
        <p:spPr>
          <a:xfrm>
            <a:off x="1445803" y="1229625"/>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Theoretical framework</a:t>
            </a:r>
            <a:endParaRPr sz="2000">
              <a:solidFill>
                <a:schemeClr val="accent1"/>
              </a:solidFill>
              <a:latin typeface="Audiowide"/>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Key terms</a:t>
            </a:r>
            <a:endParaRPr sz="2000">
              <a:solidFill>
                <a:schemeClr val="accent1"/>
              </a:solidFill>
              <a:latin typeface="Audiowide"/>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Relevant theories</a:t>
            </a:r>
            <a:endParaRPr sz="2000">
              <a:solidFill>
                <a:schemeClr val="accent1"/>
              </a:solidFill>
              <a:latin typeface="Audiowide"/>
              <a:ea typeface="Audiowide"/>
              <a:cs typeface="Audiowide"/>
              <a:sym typeface="Audiowide"/>
            </a:endParaRPr>
          </a:p>
        </p:txBody>
      </p:sp>
      <p:sp>
        <p:nvSpPr>
          <p:cNvPr id="825" name="Google Shape;825;p43"/>
          <p:cNvSpPr txBox="1"/>
          <p:nvPr/>
        </p:nvSpPr>
        <p:spPr>
          <a:xfrm>
            <a:off x="713225" y="2199375"/>
            <a:ext cx="2143200" cy="696300"/>
          </a:xfrm>
          <a:prstGeom prst="rect">
            <a:avLst/>
          </a:prstGeom>
          <a:noFill/>
          <a:ln>
            <a:noFill/>
          </a:ln>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Mercury is small</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Earth harbors life</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Jupiter is quite big</a:t>
            </a:r>
            <a:endParaRPr>
              <a:solidFill>
                <a:schemeClr val="lt1"/>
              </a:solidFill>
              <a:latin typeface="Karla"/>
              <a:ea typeface="Karla"/>
              <a:cs typeface="Karla"/>
              <a:sym typeface="Karla"/>
            </a:endParaRPr>
          </a:p>
        </p:txBody>
      </p:sp>
      <p:cxnSp>
        <p:nvCxnSpPr>
          <p:cNvPr id="826" name="Google Shape;826;p43"/>
          <p:cNvCxnSpPr>
            <a:stCxn id="822" idx="2"/>
            <a:endCxn id="823" idx="0"/>
          </p:cNvCxnSpPr>
          <p:nvPr/>
        </p:nvCxnSpPr>
        <p:spPr>
          <a:xfrm rot="5400000">
            <a:off x="2348653" y="1088475"/>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827" name="Google Shape;827;p43"/>
          <p:cNvCxnSpPr>
            <a:stCxn id="822" idx="2"/>
            <a:endCxn id="824" idx="0"/>
          </p:cNvCxnSpPr>
          <p:nvPr/>
        </p:nvCxnSpPr>
        <p:spPr>
          <a:xfrm rot="-5400000" flipH="1">
            <a:off x="3755503" y="1086225"/>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828" name="Google Shape;828;p43"/>
          <p:cNvSpPr txBox="1"/>
          <p:nvPr/>
        </p:nvSpPr>
        <p:spPr>
          <a:xfrm>
            <a:off x="6161679" y="2435250"/>
            <a:ext cx="2077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Framework</a:t>
            </a:r>
            <a:endParaRPr sz="2000">
              <a:solidFill>
                <a:schemeClr val="accent1"/>
              </a:solidFill>
              <a:latin typeface="Audiowide"/>
              <a:ea typeface="Audiowide"/>
              <a:cs typeface="Audiowide"/>
              <a:sym typeface="Audiowide"/>
            </a:endParaRPr>
          </a:p>
        </p:txBody>
      </p:sp>
      <p:sp>
        <p:nvSpPr>
          <p:cNvPr id="829" name="Google Shape;829;p43"/>
          <p:cNvSpPr txBox="1"/>
          <p:nvPr/>
        </p:nvSpPr>
        <p:spPr>
          <a:xfrm>
            <a:off x="6161675" y="2801825"/>
            <a:ext cx="20775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 It’s terribly hot, even hotter than Mercury, and its atmosphere is extremely poisonous </a:t>
            </a:r>
            <a:endParaRPr>
              <a:solidFill>
                <a:schemeClr val="lt1"/>
              </a:solidFill>
              <a:latin typeface="Karla"/>
              <a:ea typeface="Karla"/>
              <a:cs typeface="Karla"/>
              <a:sym typeface="Karla"/>
            </a:endParaRPr>
          </a:p>
        </p:txBody>
      </p:sp>
      <p:sp>
        <p:nvSpPr>
          <p:cNvPr id="830" name="Google Shape;830;p43"/>
          <p:cNvSpPr txBox="1"/>
          <p:nvPr/>
        </p:nvSpPr>
        <p:spPr>
          <a:xfrm>
            <a:off x="3693375" y="2351775"/>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1</a:t>
            </a:r>
            <a:endParaRPr sz="2000">
              <a:solidFill>
                <a:schemeClr val="accent1"/>
              </a:solidFill>
              <a:latin typeface="Audiowide"/>
              <a:ea typeface="Audiowide"/>
              <a:cs typeface="Audiowide"/>
              <a:sym typeface="Audiowide"/>
            </a:endParaRPr>
          </a:p>
        </p:txBody>
      </p:sp>
      <p:sp>
        <p:nvSpPr>
          <p:cNvPr id="831" name="Google Shape;831;p43"/>
          <p:cNvSpPr txBox="1"/>
          <p:nvPr/>
        </p:nvSpPr>
        <p:spPr>
          <a:xfrm>
            <a:off x="3409925" y="2584250"/>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Saturn is a gas giant and has rings </a:t>
            </a:r>
            <a:endParaRPr>
              <a:solidFill>
                <a:schemeClr val="lt1"/>
              </a:solidFill>
              <a:latin typeface="Karla"/>
              <a:ea typeface="Karla"/>
              <a:cs typeface="Karla"/>
              <a:sym typeface="Karla"/>
            </a:endParaRPr>
          </a:p>
        </p:txBody>
      </p:sp>
      <p:sp>
        <p:nvSpPr>
          <p:cNvPr id="832" name="Google Shape;832;p43"/>
          <p:cNvSpPr txBox="1"/>
          <p:nvPr/>
        </p:nvSpPr>
        <p:spPr>
          <a:xfrm>
            <a:off x="3693325" y="3424241"/>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2</a:t>
            </a:r>
            <a:endParaRPr sz="2000">
              <a:solidFill>
                <a:schemeClr val="accent1"/>
              </a:solidFill>
              <a:latin typeface="Audiowide"/>
              <a:ea typeface="Audiowide"/>
              <a:cs typeface="Audiowide"/>
              <a:sym typeface="Audiowide"/>
            </a:endParaRPr>
          </a:p>
        </p:txBody>
      </p:sp>
      <p:sp>
        <p:nvSpPr>
          <p:cNvPr id="833" name="Google Shape;833;p43"/>
          <p:cNvSpPr txBox="1"/>
          <p:nvPr/>
        </p:nvSpPr>
        <p:spPr>
          <a:xfrm>
            <a:off x="3409875" y="3656725"/>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Neptune is the fourth-largest planet </a:t>
            </a:r>
            <a:endParaRPr>
              <a:solidFill>
                <a:schemeClr val="lt1"/>
              </a:solidFill>
              <a:latin typeface="Karla"/>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3880500" y="1554975"/>
            <a:ext cx="1383000" cy="1383000"/>
          </a:xfrm>
          <a:prstGeom prst="pie">
            <a:avLst>
              <a:gd name="adj1" fmla="val 16169877"/>
              <a:gd name="adj2" fmla="val 134316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6664043" y="1554975"/>
            <a:ext cx="1383000" cy="1383000"/>
          </a:xfrm>
          <a:prstGeom prst="pie">
            <a:avLst>
              <a:gd name="adj1" fmla="val 16169877"/>
              <a:gd name="adj2" fmla="val 61601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096950" y="1554975"/>
            <a:ext cx="1383000" cy="1383000"/>
          </a:xfrm>
          <a:prstGeom prst="pie">
            <a:avLst>
              <a:gd name="adj1" fmla="val 16169877"/>
              <a:gd name="adj2" fmla="val 1073618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410040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883943"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131685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Percentages</a:t>
            </a:r>
            <a:endParaRPr/>
          </a:p>
        </p:txBody>
      </p:sp>
      <p:sp>
        <p:nvSpPr>
          <p:cNvPr id="873" name="Google Shape;873;p44"/>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874" name="Google Shape;874;p44"/>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us</a:t>
            </a:r>
            <a:endParaRPr/>
          </a:p>
        </p:txBody>
      </p:sp>
      <p:sp>
        <p:nvSpPr>
          <p:cNvPr id="875" name="Google Shape;875;p44"/>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76" name="Google Shape;876;p44"/>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a:t>
            </a:r>
            <a:endParaRPr/>
          </a:p>
        </p:txBody>
      </p:sp>
      <p:sp>
        <p:nvSpPr>
          <p:cNvPr id="877" name="Google Shape;877;p44"/>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878" name="Google Shape;878;p44"/>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9" name="Google Shape;879;p44"/>
          <p:cNvSpPr txBox="1">
            <a:spLocks noGrp="1"/>
          </p:cNvSpPr>
          <p:nvPr>
            <p:ph type="title" idx="6"/>
          </p:nvPr>
        </p:nvSpPr>
        <p:spPr>
          <a:xfrm>
            <a:off x="131685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80" name="Google Shape;880;p44"/>
          <p:cNvSpPr txBox="1">
            <a:spLocks noGrp="1"/>
          </p:cNvSpPr>
          <p:nvPr>
            <p:ph type="title" idx="7"/>
          </p:nvPr>
        </p:nvSpPr>
        <p:spPr>
          <a:xfrm>
            <a:off x="410040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881" name="Google Shape;881;p44"/>
          <p:cNvSpPr txBox="1">
            <a:spLocks noGrp="1"/>
          </p:cNvSpPr>
          <p:nvPr>
            <p:ph type="title" idx="8"/>
          </p:nvPr>
        </p:nvSpPr>
        <p:spPr>
          <a:xfrm>
            <a:off x="6883943"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4"/>
          <p:cNvGrpSpPr/>
          <p:nvPr/>
        </p:nvGrpSpPr>
        <p:grpSpPr>
          <a:xfrm>
            <a:off x="8034824" y="4131134"/>
            <a:ext cx="927391" cy="862780"/>
            <a:chOff x="827350" y="3629733"/>
            <a:chExt cx="1431600" cy="1332067"/>
          </a:xfrm>
        </p:grpSpPr>
        <p:sp>
          <p:nvSpPr>
            <p:cNvPr id="890" name="Google Shape;890;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4"/>
          <p:cNvGrpSpPr/>
          <p:nvPr/>
        </p:nvGrpSpPr>
        <p:grpSpPr>
          <a:xfrm>
            <a:off x="8265301" y="3412938"/>
            <a:ext cx="552884" cy="514178"/>
            <a:chOff x="827350" y="3629733"/>
            <a:chExt cx="1431600" cy="1332067"/>
          </a:xfrm>
        </p:grpSpPr>
        <p:sp>
          <p:nvSpPr>
            <p:cNvPr id="894" name="Google Shape;894;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4"/>
          <p:cNvGrpSpPr/>
          <p:nvPr/>
        </p:nvGrpSpPr>
        <p:grpSpPr>
          <a:xfrm>
            <a:off x="7352014" y="4536899"/>
            <a:ext cx="437354" cy="406813"/>
            <a:chOff x="827350" y="3629733"/>
            <a:chExt cx="1431600" cy="1332067"/>
          </a:xfrm>
        </p:grpSpPr>
        <p:sp>
          <p:nvSpPr>
            <p:cNvPr id="898" name="Google Shape;898;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5"/>
          <p:cNvSpPr/>
          <p:nvPr/>
        </p:nvSpPr>
        <p:spPr>
          <a:xfrm>
            <a:off x="713225" y="1319800"/>
            <a:ext cx="7704000" cy="3279600"/>
          </a:xfrm>
          <a:prstGeom prst="snip2DiagRect">
            <a:avLst>
              <a:gd name="adj1" fmla="val 0"/>
              <a:gd name="adj2" fmla="val 6011"/>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Schedule</a:t>
            </a:r>
            <a:endParaRPr/>
          </a:p>
        </p:txBody>
      </p:sp>
      <p:graphicFrame>
        <p:nvGraphicFramePr>
          <p:cNvPr id="908" name="Google Shape;908;p45"/>
          <p:cNvGraphicFramePr/>
          <p:nvPr/>
        </p:nvGraphicFramePr>
        <p:xfrm>
          <a:off x="713250" y="1319800"/>
          <a:ext cx="3000000" cy="3000000"/>
        </p:xfrm>
        <a:graphic>
          <a:graphicData uri="http://schemas.openxmlformats.org/drawingml/2006/table">
            <a:tbl>
              <a:tblPr>
                <a:noFill/>
                <a:tableStyleId>{A4C3DB36-5B87-4846-9251-98C08EFA3140}</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457175">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Jan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Feb</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Apr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May</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Jun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893575">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52600">
                <a:tc>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Task</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gridSpan="2">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Description</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gridSpan="2">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Date</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Status</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1</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Mars is actually a cold place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Jan 1 - Mar 15</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dk1"/>
                          </a:solidFill>
                          <a:latin typeface="Karla"/>
                          <a:ea typeface="Karla"/>
                          <a:cs typeface="Karla"/>
                          <a:sym typeface="Karla"/>
                        </a:rPr>
                        <a:t>Completed</a:t>
                      </a:r>
                      <a:endParaRPr sz="1200">
                        <a:solidFill>
                          <a:schemeClr val="dk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2</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Earth is where we all live on</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Feb 1 - Apr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In progress</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3</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Venus has a beautiful name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May 15 - Jun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Delayed</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grpSp>
        <p:nvGrpSpPr>
          <p:cNvPr id="909" name="Google Shape;909;p45"/>
          <p:cNvGrpSpPr/>
          <p:nvPr/>
        </p:nvGrpSpPr>
        <p:grpSpPr>
          <a:xfrm>
            <a:off x="799525" y="1943325"/>
            <a:ext cx="3063000" cy="200401"/>
            <a:chOff x="952500" y="1389957"/>
            <a:chExt cx="3063000" cy="236713"/>
          </a:xfrm>
        </p:grpSpPr>
        <p:sp>
          <p:nvSpPr>
            <p:cNvPr id="910" name="Google Shape;910;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1" name="Google Shape;911;p45"/>
            <p:cNvSpPr/>
            <p:nvPr/>
          </p:nvSpPr>
          <p:spPr>
            <a:xfrm>
              <a:off x="1862400" y="1389957"/>
              <a:ext cx="21531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Neptune is an ice giant</a:t>
              </a:r>
              <a:endParaRPr sz="1200">
                <a:solidFill>
                  <a:schemeClr val="lt1"/>
                </a:solidFill>
                <a:latin typeface="Karla"/>
                <a:ea typeface="Karla"/>
                <a:cs typeface="Karla"/>
                <a:sym typeface="Karla"/>
              </a:endParaRPr>
            </a:p>
          </p:txBody>
        </p:sp>
      </p:grpSp>
      <p:sp>
        <p:nvSpPr>
          <p:cNvPr id="912" name="Google Shape;912;p45"/>
          <p:cNvSpPr/>
          <p:nvPr/>
        </p:nvSpPr>
        <p:spPr>
          <a:xfrm>
            <a:off x="799525" y="1944975"/>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1</a:t>
            </a:r>
            <a:endParaRPr sz="1200" b="1">
              <a:solidFill>
                <a:schemeClr val="accent1"/>
              </a:solidFill>
              <a:latin typeface="Audiowide"/>
              <a:ea typeface="Audiowide"/>
              <a:cs typeface="Audiowide"/>
              <a:sym typeface="Audiowide"/>
            </a:endParaRPr>
          </a:p>
        </p:txBody>
      </p:sp>
      <p:grpSp>
        <p:nvGrpSpPr>
          <p:cNvPr id="913" name="Google Shape;913;p45"/>
          <p:cNvGrpSpPr/>
          <p:nvPr/>
        </p:nvGrpSpPr>
        <p:grpSpPr>
          <a:xfrm>
            <a:off x="3369606" y="2323813"/>
            <a:ext cx="3481826" cy="215802"/>
            <a:chOff x="952500" y="1389967"/>
            <a:chExt cx="2962500" cy="236703"/>
          </a:xfrm>
        </p:grpSpPr>
        <p:sp>
          <p:nvSpPr>
            <p:cNvPr id="914" name="Google Shape;914;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5" name="Google Shape;915;p45"/>
            <p:cNvSpPr/>
            <p:nvPr/>
          </p:nvSpPr>
          <p:spPr>
            <a:xfrm>
              <a:off x="1708110" y="1389967"/>
              <a:ext cx="22068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Mercury is the smallest planet</a:t>
              </a:r>
              <a:endParaRPr sz="1200">
                <a:solidFill>
                  <a:schemeClr val="lt1"/>
                </a:solidFill>
                <a:latin typeface="Karla"/>
                <a:ea typeface="Karla"/>
                <a:cs typeface="Karla"/>
                <a:sym typeface="Karla"/>
              </a:endParaRPr>
            </a:p>
          </p:txBody>
        </p:sp>
      </p:grpSp>
      <p:sp>
        <p:nvSpPr>
          <p:cNvPr id="916" name="Google Shape;916;p45"/>
          <p:cNvSpPr/>
          <p:nvPr/>
        </p:nvSpPr>
        <p:spPr>
          <a:xfrm>
            <a:off x="3369050" y="2323888"/>
            <a:ext cx="909900" cy="2157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2</a:t>
            </a:r>
            <a:endParaRPr sz="1200" b="1">
              <a:solidFill>
                <a:schemeClr val="accent1"/>
              </a:solidFill>
              <a:latin typeface="Audiowide"/>
              <a:ea typeface="Audiowide"/>
              <a:cs typeface="Audiowide"/>
              <a:sym typeface="Audiowide"/>
            </a:endParaRPr>
          </a:p>
        </p:txBody>
      </p:sp>
      <p:sp>
        <p:nvSpPr>
          <p:cNvPr id="917" name="Google Shape;917;p45"/>
          <p:cNvSpPr/>
          <p:nvPr/>
        </p:nvSpPr>
        <p:spPr>
          <a:xfrm>
            <a:off x="5698325" y="2719700"/>
            <a:ext cx="26460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8" name="Google Shape;918;p45"/>
          <p:cNvSpPr/>
          <p:nvPr/>
        </p:nvSpPr>
        <p:spPr>
          <a:xfrm>
            <a:off x="6622250" y="2719700"/>
            <a:ext cx="17337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Saturn is a gas giant</a:t>
            </a:r>
            <a:endParaRPr sz="1200">
              <a:solidFill>
                <a:schemeClr val="lt1"/>
              </a:solidFill>
              <a:latin typeface="Karla"/>
              <a:ea typeface="Karla"/>
              <a:cs typeface="Karla"/>
              <a:sym typeface="Karla"/>
            </a:endParaRPr>
          </a:p>
        </p:txBody>
      </p:sp>
      <p:sp>
        <p:nvSpPr>
          <p:cNvPr id="919" name="Google Shape;919;p45"/>
          <p:cNvSpPr/>
          <p:nvPr/>
        </p:nvSpPr>
        <p:spPr>
          <a:xfrm>
            <a:off x="5712350" y="2719700"/>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3</a:t>
            </a:r>
            <a:endParaRPr sz="1200" b="1">
              <a:solidFill>
                <a:schemeClr val="accent1"/>
              </a:solidFill>
              <a:latin typeface="Audiowide"/>
              <a:ea typeface="Audiowide"/>
              <a:cs typeface="Audiowide"/>
              <a:sym typeface="Audiowide"/>
            </a:endParaRPr>
          </a:p>
        </p:txBody>
      </p:sp>
      <p:grpSp>
        <p:nvGrpSpPr>
          <p:cNvPr id="920" name="Google Shape;920;p45"/>
          <p:cNvGrpSpPr/>
          <p:nvPr/>
        </p:nvGrpSpPr>
        <p:grpSpPr>
          <a:xfrm rot="10800000">
            <a:off x="159357" y="3842671"/>
            <a:ext cx="288601" cy="1096693"/>
            <a:chOff x="1006700" y="2603975"/>
            <a:chExt cx="55450" cy="210700"/>
          </a:xfrm>
        </p:grpSpPr>
        <p:sp>
          <p:nvSpPr>
            <p:cNvPr id="921" name="Google Shape;921;p4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5"/>
          <p:cNvGrpSpPr/>
          <p:nvPr/>
        </p:nvGrpSpPr>
        <p:grpSpPr>
          <a:xfrm>
            <a:off x="8194369" y="209586"/>
            <a:ext cx="767910" cy="714388"/>
            <a:chOff x="827350" y="3629733"/>
            <a:chExt cx="1431600" cy="1332067"/>
          </a:xfrm>
        </p:grpSpPr>
        <p:sp>
          <p:nvSpPr>
            <p:cNvPr id="928" name="Google Shape;928;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8579627" y="1005469"/>
            <a:ext cx="437354" cy="406680"/>
            <a:chOff x="827350" y="3629733"/>
            <a:chExt cx="1431600" cy="1332067"/>
          </a:xfrm>
        </p:grpSpPr>
        <p:sp>
          <p:nvSpPr>
            <p:cNvPr id="932" name="Google Shape;932;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Introduction</a:t>
            </a:r>
            <a:endParaRPr dirty="0"/>
          </a:p>
        </p:txBody>
      </p:sp>
      <p:sp>
        <p:nvSpPr>
          <p:cNvPr id="328" name="Google Shape;328;p31"/>
          <p:cNvSpPr txBox="1">
            <a:spLocks noGrp="1"/>
          </p:cNvSpPr>
          <p:nvPr>
            <p:ph type="body" idx="1"/>
          </p:nvPr>
        </p:nvSpPr>
        <p:spPr>
          <a:xfrm>
            <a:off x="720000" y="1168462"/>
            <a:ext cx="7704000" cy="1026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lt1"/>
                </a:solidFill>
              </a:rPr>
              <a:t>L’objectif du projet est de développer une application intégrant un service permettant à l’utilisateur d’interroger une base de données contenant des résumés médicaux issus de PubMed. En retour, l’application fournira une réponse en langage naturel accompagnée de la liste des résumés ayant contribué à la génération de cette réponse.</a:t>
            </a:r>
            <a:endParaRPr dirty="0">
              <a:solidFill>
                <a:schemeClr val="lt1"/>
              </a:solidFill>
            </a:endParaRPr>
          </a:p>
        </p:txBody>
      </p:sp>
      <p:graphicFrame>
        <p:nvGraphicFramePr>
          <p:cNvPr id="329" name="Google Shape;329;p31"/>
          <p:cNvGraphicFramePr/>
          <p:nvPr>
            <p:extLst>
              <p:ext uri="{D42A27DB-BD31-4B8C-83A1-F6EECF244321}">
                <p14:modId xmlns:p14="http://schemas.microsoft.com/office/powerpoint/2010/main" val="3405400293"/>
              </p:ext>
            </p:extLst>
          </p:nvPr>
        </p:nvGraphicFramePr>
        <p:xfrm>
          <a:off x="773201" y="2571750"/>
          <a:ext cx="7704000" cy="1889610"/>
        </p:xfrm>
        <a:graphic>
          <a:graphicData uri="http://schemas.openxmlformats.org/drawingml/2006/table">
            <a:tbl>
              <a:tblPr>
                <a:noFill/>
                <a:tableStyleId>{A4C3DB36-5B87-4846-9251-98C08EFA3140}</a:tableStyleId>
              </a:tblPr>
              <a:tblGrid>
                <a:gridCol w="2451650">
                  <a:extLst>
                    <a:ext uri="{9D8B030D-6E8A-4147-A177-3AD203B41FA5}">
                      <a16:colId xmlns:a16="http://schemas.microsoft.com/office/drawing/2014/main" val="20000"/>
                    </a:ext>
                  </a:extLst>
                </a:gridCol>
                <a:gridCol w="5252350">
                  <a:extLst>
                    <a:ext uri="{9D8B030D-6E8A-4147-A177-3AD203B41FA5}">
                      <a16:colId xmlns:a16="http://schemas.microsoft.com/office/drawing/2014/main" val="20001"/>
                    </a:ext>
                  </a:extLst>
                </a:gridCol>
              </a:tblGrid>
              <a:tr h="403131">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E1</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la collecte, le stockage et la mise à disposition des données d’un projet en 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0"/>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E3</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marR="0" lvl="0" indent="0" algn="l" rtl="0">
                        <a:lnSpc>
                          <a:spcPct val="100000"/>
                        </a:lnSpc>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1"/>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E4</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2"/>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E2</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E5</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4"/>
                  </a:ext>
                </a:extLst>
              </a:tr>
            </a:tbl>
          </a:graphicData>
        </a:graphic>
      </p:graphicFrame>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6"/>
          <p:cNvSpPr/>
          <p:nvPr/>
        </p:nvSpPr>
        <p:spPr>
          <a:xfrm>
            <a:off x="970400" y="1101263"/>
            <a:ext cx="3133800" cy="188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 name="Google Shape;940;p46"/>
          <p:cNvPicPr preferRelativeResize="0"/>
          <p:nvPr/>
        </p:nvPicPr>
        <p:blipFill rotWithShape="1">
          <a:blip r:embed="rId3">
            <a:alphaModFix/>
          </a:blip>
          <a:srcRect r="28668"/>
          <a:stretch/>
        </p:blipFill>
        <p:spPr>
          <a:xfrm>
            <a:off x="4552975" y="539500"/>
            <a:ext cx="3877800" cy="40599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sp>
        <p:nvSpPr>
          <p:cNvPr id="941" name="Google Shape;941;p46"/>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A picture always</a:t>
            </a:r>
            <a:r>
              <a:rPr lang="en"/>
              <a:t> reinforces </a:t>
            </a:r>
            <a:endParaRPr/>
          </a:p>
          <a:p>
            <a:pPr marL="0" lvl="0" indent="0" algn="ctr" rtl="0">
              <a:spcBef>
                <a:spcPts val="0"/>
              </a:spcBef>
              <a:spcAft>
                <a:spcPts val="0"/>
              </a:spcAft>
              <a:buClr>
                <a:schemeClr val="dk1"/>
              </a:buClr>
              <a:buSzPts val="1100"/>
              <a:buFont typeface="Arial"/>
              <a:buNone/>
            </a:pPr>
            <a:r>
              <a:rPr lang="en"/>
              <a:t>the concept</a:t>
            </a:r>
            <a:endParaRPr/>
          </a:p>
        </p:txBody>
      </p:sp>
      <p:pic>
        <p:nvPicPr>
          <p:cNvPr id="942" name="Google Shape;942;p46"/>
          <p:cNvPicPr preferRelativeResize="0"/>
          <p:nvPr/>
        </p:nvPicPr>
        <p:blipFill rotWithShape="1">
          <a:blip r:embed="rId4">
            <a:alphaModFix amt="75000"/>
          </a:blip>
          <a:srcRect l="19106" t="4942"/>
          <a:stretch/>
        </p:blipFill>
        <p:spPr>
          <a:xfrm rot="5400000">
            <a:off x="5263637" y="509564"/>
            <a:ext cx="4580326" cy="3332599"/>
          </a:xfrm>
          <a:prstGeom prst="rect">
            <a:avLst/>
          </a:prstGeom>
          <a:noFill/>
          <a:ln>
            <a:noFill/>
          </a:ln>
        </p:spPr>
      </p:pic>
      <p:grpSp>
        <p:nvGrpSpPr>
          <p:cNvPr id="943" name="Google Shape;943;p46"/>
          <p:cNvGrpSpPr/>
          <p:nvPr/>
        </p:nvGrpSpPr>
        <p:grpSpPr>
          <a:xfrm rot="5400000">
            <a:off x="2135832" y="-194504"/>
            <a:ext cx="288601" cy="1096693"/>
            <a:chOff x="1006700" y="2603975"/>
            <a:chExt cx="55450" cy="210700"/>
          </a:xfrm>
        </p:grpSpPr>
        <p:sp>
          <p:nvSpPr>
            <p:cNvPr id="944" name="Google Shape;944;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46"/>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Images reveal large amounts of data, so remember: use an image instead of a long text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p:nvPr/>
        </p:nvSpPr>
        <p:spPr>
          <a:xfrm>
            <a:off x="5870551" y="137497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Mercury is the closest planet to the Sun and the smallest one in the System</a:t>
            </a:r>
            <a:endParaRPr>
              <a:solidFill>
                <a:schemeClr val="lt1"/>
              </a:solidFill>
              <a:latin typeface="Karla"/>
              <a:ea typeface="Karla"/>
              <a:cs typeface="Karla"/>
              <a:sym typeface="Karla"/>
            </a:endParaRPr>
          </a:p>
        </p:txBody>
      </p:sp>
      <p:sp>
        <p:nvSpPr>
          <p:cNvPr id="974" name="Google Shape;974;p47"/>
          <p:cNvSpPr txBox="1"/>
          <p:nvPr/>
        </p:nvSpPr>
        <p:spPr>
          <a:xfrm>
            <a:off x="5867400" y="2220225"/>
            <a:ext cx="2496300" cy="70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a:t>
            </a:r>
            <a:endParaRPr>
              <a:solidFill>
                <a:schemeClr val="lt1"/>
              </a:solidFill>
              <a:latin typeface="Karla"/>
              <a:ea typeface="Karla"/>
              <a:cs typeface="Karla"/>
              <a:sym typeface="Karla"/>
            </a:endParaRPr>
          </a:p>
        </p:txBody>
      </p:sp>
      <p:sp>
        <p:nvSpPr>
          <p:cNvPr id="975" name="Google Shape;975;p47"/>
          <p:cNvSpPr txBox="1"/>
          <p:nvPr/>
        </p:nvSpPr>
        <p:spPr>
          <a:xfrm>
            <a:off x="5867400" y="3056175"/>
            <a:ext cx="2496300" cy="69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Despite being red, Mars is actually a cold place. It’s full of iron oxide dust</a:t>
            </a:r>
            <a:endParaRPr>
              <a:solidFill>
                <a:schemeClr val="lt1"/>
              </a:solidFill>
              <a:latin typeface="Karla"/>
              <a:ea typeface="Karla"/>
              <a:cs typeface="Karla"/>
              <a:sym typeface="Karla"/>
            </a:endParaRPr>
          </a:p>
        </p:txBody>
      </p:sp>
      <p:sp>
        <p:nvSpPr>
          <p:cNvPr id="976" name="Google Shape;976;p47"/>
          <p:cNvSpPr txBox="1"/>
          <p:nvPr/>
        </p:nvSpPr>
        <p:spPr>
          <a:xfrm>
            <a:off x="5870551" y="388522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endParaRPr>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978" name="Google Shape;978;p47"/>
          <p:cNvSpPr txBox="1"/>
          <p:nvPr/>
        </p:nvSpPr>
        <p:spPr>
          <a:xfrm>
            <a:off x="787460" y="3056175"/>
            <a:ext cx="1400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stCxn id="971" idx="0"/>
            <a:endCxn id="982" idx="1"/>
          </p:cNvCxnSpPr>
          <p:nvPr/>
        </p:nvCxnSpPr>
        <p:spPr>
          <a:xfrm>
            <a:off x="2257450" y="2977775"/>
            <a:ext cx="783300" cy="12654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stCxn id="971" idx="0"/>
            <a:endCxn id="986" idx="1"/>
          </p:cNvCxnSpPr>
          <p:nvPr/>
        </p:nvCxnSpPr>
        <p:spPr>
          <a:xfrm>
            <a:off x="2257450" y="2977775"/>
            <a:ext cx="783300" cy="428700"/>
          </a:xfrm>
          <a:prstGeom prst="bentConnector3">
            <a:avLst>
              <a:gd name="adj1" fmla="val 49993"/>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Type of data</a:t>
            </a:r>
            <a:endParaRPr sz="2000">
              <a:solidFill>
                <a:schemeClr val="accent1"/>
              </a:solidFill>
              <a:latin typeface="Audiowide"/>
              <a:ea typeface="Audiowide"/>
              <a:cs typeface="Audiowide"/>
              <a:sym typeface="Audiowide"/>
            </a:endParaRP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Motives</a:t>
            </a:r>
            <a:endParaRPr sz="2000">
              <a:solidFill>
                <a:schemeClr val="accent1"/>
              </a:solidFill>
              <a:latin typeface="Audiowide"/>
              <a:ea typeface="Audiowide"/>
              <a:cs typeface="Audiowide"/>
              <a:sym typeface="Audiowide"/>
            </a:endParaRPr>
          </a:p>
        </p:txBody>
      </p:sp>
      <p:sp>
        <p:nvSpPr>
          <p:cNvPr id="986" name="Google Shape;986;p47"/>
          <p:cNvSpPr txBox="1"/>
          <p:nvPr/>
        </p:nvSpPr>
        <p:spPr>
          <a:xfrm>
            <a:off x="3040636" y="3127076"/>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Data collection</a:t>
            </a:r>
            <a:endParaRPr sz="2000">
              <a:solidFill>
                <a:schemeClr val="accent1"/>
              </a:solidFill>
              <a:latin typeface="Audiowide"/>
              <a:ea typeface="Audiowide"/>
              <a:cs typeface="Audiowide"/>
              <a:sym typeface="Audiowide"/>
            </a:endParaRPr>
          </a:p>
        </p:txBody>
      </p:sp>
      <p:sp>
        <p:nvSpPr>
          <p:cNvPr id="982" name="Google Shape;982;p47"/>
          <p:cNvSpPr txBox="1"/>
          <p:nvPr/>
        </p:nvSpPr>
        <p:spPr>
          <a:xfrm>
            <a:off x="3040636" y="3963825"/>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Specific sampling</a:t>
            </a:r>
            <a:endParaRPr sz="200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3029"/>
            <a:ext cx="1554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47"/>
          <p:cNvCxnSpPr>
            <a:stCxn id="984" idx="3"/>
            <a:endCxn id="974" idx="1"/>
          </p:cNvCxnSpPr>
          <p:nvPr/>
        </p:nvCxnSpPr>
        <p:spPr>
          <a:xfrm>
            <a:off x="5715136" y="2569778"/>
            <a:ext cx="152400" cy="3900"/>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47"/>
          <p:cNvCxnSpPr>
            <a:stCxn id="986" idx="3"/>
            <a:endCxn id="975" idx="1"/>
          </p:cNvCxnSpPr>
          <p:nvPr/>
        </p:nvCxnSpPr>
        <p:spPr>
          <a:xfrm rot="10800000" flipH="1">
            <a:off x="5715136" y="3406226"/>
            <a:ext cx="152400" cy="300"/>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47"/>
          <p:cNvCxnSpPr>
            <a:stCxn id="982" idx="3"/>
            <a:endCxn id="976" idx="1"/>
          </p:cNvCxnSpPr>
          <p:nvPr/>
        </p:nvCxnSpPr>
        <p:spPr>
          <a:xfrm>
            <a:off x="5715136" y="4243275"/>
            <a:ext cx="155400" cy="0"/>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txBox="1">
            <a:spLocks noGrp="1"/>
          </p:cNvSpPr>
          <p:nvPr>
            <p:ph type="title"/>
          </p:nvPr>
        </p:nvSpPr>
        <p:spPr>
          <a:xfrm>
            <a:off x="721575" y="5407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Locations</a:t>
            </a:r>
            <a:endParaRPr/>
          </a:p>
        </p:txBody>
      </p:sp>
      <p:grpSp>
        <p:nvGrpSpPr>
          <p:cNvPr id="1016" name="Google Shape;1016;p48"/>
          <p:cNvGrpSpPr/>
          <p:nvPr/>
        </p:nvGrpSpPr>
        <p:grpSpPr>
          <a:xfrm>
            <a:off x="1936554" y="1682154"/>
            <a:ext cx="5257335" cy="2800774"/>
            <a:chOff x="233350" y="949250"/>
            <a:chExt cx="7137300" cy="3802300"/>
          </a:xfrm>
        </p:grpSpPr>
        <p:sp>
          <p:nvSpPr>
            <p:cNvPr id="1017" name="Google Shape;10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8" name="Google Shape;1068;p48"/>
          <p:cNvCxnSpPr>
            <a:stCxn id="1069" idx="1"/>
          </p:cNvCxnSpPr>
          <p:nvPr/>
        </p:nvCxnSpPr>
        <p:spPr>
          <a:xfrm flipH="1">
            <a:off x="5914975" y="1625550"/>
            <a:ext cx="1089900" cy="5652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0" name="Google Shape;1070;p48"/>
          <p:cNvCxnSpPr>
            <a:stCxn id="1071" idx="1"/>
          </p:cNvCxnSpPr>
          <p:nvPr/>
        </p:nvCxnSpPr>
        <p:spPr>
          <a:xfrm rot="10800000">
            <a:off x="5324575" y="3095589"/>
            <a:ext cx="1680300" cy="8907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2" name="Google Shape;1072;p48"/>
          <p:cNvCxnSpPr>
            <a:stCxn id="1073" idx="3"/>
          </p:cNvCxnSpPr>
          <p:nvPr/>
        </p:nvCxnSpPr>
        <p:spPr>
          <a:xfrm rot="10800000" flipH="1">
            <a:off x="2139125" y="2409833"/>
            <a:ext cx="623100" cy="1200600"/>
          </a:xfrm>
          <a:prstGeom prst="bentConnector2">
            <a:avLst/>
          </a:prstGeom>
          <a:noFill/>
          <a:ln w="9525" cap="flat" cmpd="sng">
            <a:solidFill>
              <a:schemeClr val="lt1"/>
            </a:solidFill>
            <a:prstDash val="solid"/>
            <a:round/>
            <a:headEnd type="diamond" w="med" len="med"/>
            <a:tailEnd type="diamond" w="med" len="med"/>
          </a:ln>
        </p:spPr>
      </p:cxnSp>
      <p:sp>
        <p:nvSpPr>
          <p:cNvPr id="1069" name="Google Shape;1069;p48"/>
          <p:cNvSpPr txBox="1">
            <a:spLocks noGrp="1"/>
          </p:cNvSpPr>
          <p:nvPr>
            <p:ph type="title" idx="4294967295"/>
          </p:nvPr>
        </p:nvSpPr>
        <p:spPr>
          <a:xfrm>
            <a:off x="7004875" y="1463850"/>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Mercury</a:t>
            </a:r>
            <a:endParaRPr sz="2000">
              <a:solidFill>
                <a:schemeClr val="accent1"/>
              </a:solidFill>
            </a:endParaRPr>
          </a:p>
        </p:txBody>
      </p:sp>
      <p:sp>
        <p:nvSpPr>
          <p:cNvPr id="1074" name="Google Shape;1074;p48"/>
          <p:cNvSpPr txBox="1">
            <a:spLocks noGrp="1"/>
          </p:cNvSpPr>
          <p:nvPr>
            <p:ph type="subTitle" idx="4294967295"/>
          </p:nvPr>
        </p:nvSpPr>
        <p:spPr>
          <a:xfrm>
            <a:off x="7004875" y="1634775"/>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a small planet</a:t>
            </a:r>
            <a:endParaRPr>
              <a:solidFill>
                <a:schemeClr val="lt1"/>
              </a:solidFill>
            </a:endParaRPr>
          </a:p>
        </p:txBody>
      </p:sp>
      <p:sp>
        <p:nvSpPr>
          <p:cNvPr id="1071" name="Google Shape;1071;p48"/>
          <p:cNvSpPr txBox="1">
            <a:spLocks noGrp="1"/>
          </p:cNvSpPr>
          <p:nvPr>
            <p:ph type="title" idx="4294967295"/>
          </p:nvPr>
        </p:nvSpPr>
        <p:spPr>
          <a:xfrm>
            <a:off x="7004875" y="3824589"/>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Mars</a:t>
            </a:r>
            <a:endParaRPr sz="2000">
              <a:solidFill>
                <a:schemeClr val="accent1"/>
              </a:solidFill>
            </a:endParaRPr>
          </a:p>
        </p:txBody>
      </p:sp>
      <p:sp>
        <p:nvSpPr>
          <p:cNvPr id="1075" name="Google Shape;1075;p48"/>
          <p:cNvSpPr txBox="1">
            <a:spLocks noGrp="1"/>
          </p:cNvSpPr>
          <p:nvPr>
            <p:ph type="subTitle" idx="4294967295"/>
          </p:nvPr>
        </p:nvSpPr>
        <p:spPr>
          <a:xfrm>
            <a:off x="7004875" y="3995514"/>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 very cold place</a:t>
            </a:r>
            <a:endParaRPr>
              <a:solidFill>
                <a:schemeClr val="lt1"/>
              </a:solidFill>
            </a:endParaRPr>
          </a:p>
        </p:txBody>
      </p:sp>
      <p:sp>
        <p:nvSpPr>
          <p:cNvPr id="1073" name="Google Shape;1073;p48"/>
          <p:cNvSpPr txBox="1">
            <a:spLocks noGrp="1"/>
          </p:cNvSpPr>
          <p:nvPr>
            <p:ph type="title" idx="4294967295"/>
          </p:nvPr>
        </p:nvSpPr>
        <p:spPr>
          <a:xfrm>
            <a:off x="713225" y="3448733"/>
            <a:ext cx="1425900" cy="323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rPr>
              <a:t>Venus</a:t>
            </a:r>
            <a:endParaRPr sz="2000">
              <a:solidFill>
                <a:schemeClr val="accent1"/>
              </a:solidFill>
            </a:endParaRPr>
          </a:p>
        </p:txBody>
      </p:sp>
      <p:sp>
        <p:nvSpPr>
          <p:cNvPr id="1076" name="Google Shape;1076;p48"/>
          <p:cNvSpPr txBox="1">
            <a:spLocks noGrp="1"/>
          </p:cNvSpPr>
          <p:nvPr>
            <p:ph type="subTitle" idx="4294967295"/>
          </p:nvPr>
        </p:nvSpPr>
        <p:spPr>
          <a:xfrm>
            <a:off x="713225" y="3619658"/>
            <a:ext cx="1425900" cy="527700"/>
          </a:xfrm>
          <a:prstGeom prst="rect">
            <a:avLst/>
          </a:prstGeom>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lt1"/>
                </a:solidFill>
              </a:rPr>
              <a:t>Venus has a</a:t>
            </a:r>
            <a:r>
              <a:rPr lang="en"/>
              <a:t> nice</a:t>
            </a:r>
            <a:r>
              <a:rPr lang="en">
                <a:solidFill>
                  <a:schemeClr val="lt1"/>
                </a:solidFill>
              </a:rPr>
              <a:t> name</a:t>
            </a:r>
            <a:endParaRPr>
              <a:solidFill>
                <a:schemeClr val="lt1"/>
              </a:solidFill>
            </a:endParaRPr>
          </a:p>
        </p:txBody>
      </p:sp>
      <p:grpSp>
        <p:nvGrpSpPr>
          <p:cNvPr id="1077" name="Google Shape;1077;p48"/>
          <p:cNvGrpSpPr/>
          <p:nvPr/>
        </p:nvGrpSpPr>
        <p:grpSpPr>
          <a:xfrm rot="10800000">
            <a:off x="159357" y="3842671"/>
            <a:ext cx="288601" cy="1096693"/>
            <a:chOff x="1006700" y="2603975"/>
            <a:chExt cx="55450" cy="210700"/>
          </a:xfrm>
        </p:grpSpPr>
        <p:sp>
          <p:nvSpPr>
            <p:cNvPr id="1078" name="Google Shape;1078;p4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8"/>
          <p:cNvGrpSpPr/>
          <p:nvPr/>
        </p:nvGrpSpPr>
        <p:grpSpPr>
          <a:xfrm>
            <a:off x="8285261" y="293918"/>
            <a:ext cx="524682" cy="488069"/>
            <a:chOff x="827350" y="3629733"/>
            <a:chExt cx="1431600" cy="1332067"/>
          </a:xfrm>
        </p:grpSpPr>
        <p:sp>
          <p:nvSpPr>
            <p:cNvPr id="1085" name="Google Shape;108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8"/>
          <p:cNvGrpSpPr/>
          <p:nvPr/>
        </p:nvGrpSpPr>
        <p:grpSpPr>
          <a:xfrm>
            <a:off x="8506927" y="891169"/>
            <a:ext cx="437354" cy="406680"/>
            <a:chOff x="827350" y="3629733"/>
            <a:chExt cx="1431600" cy="1332067"/>
          </a:xfrm>
        </p:grpSpPr>
        <p:sp>
          <p:nvSpPr>
            <p:cNvPr id="1089" name="Google Shape;1089;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8"/>
          <p:cNvGrpSpPr/>
          <p:nvPr/>
        </p:nvGrpSpPr>
        <p:grpSpPr>
          <a:xfrm>
            <a:off x="7846540" y="293932"/>
            <a:ext cx="326119" cy="303312"/>
            <a:chOff x="827350" y="3629733"/>
            <a:chExt cx="1431600" cy="1332067"/>
          </a:xfrm>
        </p:grpSpPr>
        <p:sp>
          <p:nvSpPr>
            <p:cNvPr id="1093" name="Google Shape;1093;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8"/>
          <p:cNvGrpSpPr/>
          <p:nvPr/>
        </p:nvGrpSpPr>
        <p:grpSpPr>
          <a:xfrm>
            <a:off x="5762483" y="1970253"/>
            <a:ext cx="288611" cy="268412"/>
            <a:chOff x="827350" y="3629733"/>
            <a:chExt cx="1431600" cy="1332067"/>
          </a:xfrm>
        </p:grpSpPr>
        <p:sp>
          <p:nvSpPr>
            <p:cNvPr id="1097" name="Google Shape;1097;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5182483" y="2876240"/>
            <a:ext cx="288611" cy="268412"/>
            <a:chOff x="827350" y="3629733"/>
            <a:chExt cx="1431600" cy="1332067"/>
          </a:xfrm>
        </p:grpSpPr>
        <p:sp>
          <p:nvSpPr>
            <p:cNvPr id="1101" name="Google Shape;1101;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8"/>
          <p:cNvGrpSpPr/>
          <p:nvPr/>
        </p:nvGrpSpPr>
        <p:grpSpPr>
          <a:xfrm>
            <a:off x="2629783" y="2238665"/>
            <a:ext cx="288611" cy="268412"/>
            <a:chOff x="827350" y="3629733"/>
            <a:chExt cx="1431600" cy="1332067"/>
          </a:xfrm>
        </p:grpSpPr>
        <p:sp>
          <p:nvSpPr>
            <p:cNvPr id="1105" name="Google Shape;110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14" name="Google Shape;1114;p49"/>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1</a:t>
            </a:r>
            <a:endParaRPr/>
          </a:p>
        </p:txBody>
      </p:sp>
      <p:sp>
        <p:nvSpPr>
          <p:cNvPr id="1115" name="Google Shape;1115;p49"/>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2</a:t>
            </a:r>
            <a:endParaRPr/>
          </a:p>
        </p:txBody>
      </p:sp>
      <p:sp>
        <p:nvSpPr>
          <p:cNvPr id="1116" name="Google Shape;1116;p49"/>
          <p:cNvSpPr txBox="1">
            <a:spLocks noGrp="1"/>
          </p:cNvSpPr>
          <p:nvPr>
            <p:ph type="subTitle" idx="1"/>
          </p:nvPr>
        </p:nvSpPr>
        <p:spPr>
          <a:xfrm>
            <a:off x="1605775" y="3703499"/>
            <a:ext cx="2846700" cy="7827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a:t>Mercury is the closest planet to the Sun and the smallest one in the entire Solar System</a:t>
            </a:r>
            <a:endParaRPr/>
          </a:p>
        </p:txBody>
      </p:sp>
      <p:sp>
        <p:nvSpPr>
          <p:cNvPr id="1117" name="Google Shape;1117;p49"/>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5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45" name="Google Shape;1145;p50"/>
          <p:cNvSpPr txBox="1"/>
          <p:nvPr/>
        </p:nvSpPr>
        <p:spPr>
          <a:xfrm>
            <a:off x="713225" y="4378900"/>
            <a:ext cx="7717500" cy="2244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sp>
        <p:nvSpPr>
          <p:cNvPr id="1146" name="Google Shape;1146;p50"/>
          <p:cNvSpPr txBox="1">
            <a:spLocks noGrp="1"/>
          </p:cNvSpPr>
          <p:nvPr>
            <p:ph type="title" idx="4294967295"/>
          </p:nvPr>
        </p:nvSpPr>
        <p:spPr>
          <a:xfrm>
            <a:off x="2552090" y="1473200"/>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Mercury</a:t>
            </a:r>
            <a:endParaRPr sz="2000"/>
          </a:p>
        </p:txBody>
      </p:sp>
      <p:sp>
        <p:nvSpPr>
          <p:cNvPr id="1147" name="Google Shape;1147;p50"/>
          <p:cNvSpPr txBox="1">
            <a:spLocks noGrp="1"/>
          </p:cNvSpPr>
          <p:nvPr>
            <p:ph type="subTitle" idx="4294967295"/>
          </p:nvPr>
        </p:nvSpPr>
        <p:spPr>
          <a:xfrm>
            <a:off x="2552090" y="1644124"/>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quite a small planet</a:t>
            </a:r>
            <a:endParaRPr>
              <a:solidFill>
                <a:schemeClr val="lt1"/>
              </a:solidFill>
            </a:endParaRPr>
          </a:p>
        </p:txBody>
      </p:sp>
      <p:sp>
        <p:nvSpPr>
          <p:cNvPr id="1148" name="Google Shape;1148;p50"/>
          <p:cNvSpPr txBox="1">
            <a:spLocks noGrp="1"/>
          </p:cNvSpPr>
          <p:nvPr>
            <p:ph type="title" idx="4294967295"/>
          </p:nvPr>
        </p:nvSpPr>
        <p:spPr>
          <a:xfrm>
            <a:off x="2228240" y="2480636"/>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Mars</a:t>
            </a:r>
            <a:endParaRPr sz="2000"/>
          </a:p>
        </p:txBody>
      </p:sp>
      <p:sp>
        <p:nvSpPr>
          <p:cNvPr id="1149" name="Google Shape;1149;p50"/>
          <p:cNvSpPr txBox="1">
            <a:spLocks noGrp="1"/>
          </p:cNvSpPr>
          <p:nvPr>
            <p:ph type="subTitle" idx="4294967295"/>
          </p:nvPr>
        </p:nvSpPr>
        <p:spPr>
          <a:xfrm>
            <a:off x="2228240" y="265156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actually a very cold place</a:t>
            </a:r>
            <a:endParaRPr>
              <a:solidFill>
                <a:schemeClr val="lt1"/>
              </a:solidFill>
            </a:endParaRPr>
          </a:p>
        </p:txBody>
      </p:sp>
      <p:sp>
        <p:nvSpPr>
          <p:cNvPr id="1150" name="Google Shape;1150;p50"/>
          <p:cNvSpPr txBox="1">
            <a:spLocks noGrp="1"/>
          </p:cNvSpPr>
          <p:nvPr>
            <p:ph type="title" idx="4294967295"/>
          </p:nvPr>
        </p:nvSpPr>
        <p:spPr>
          <a:xfrm>
            <a:off x="2552090" y="3546227"/>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Venus</a:t>
            </a:r>
            <a:endParaRPr sz="2000"/>
          </a:p>
        </p:txBody>
      </p:sp>
      <p:sp>
        <p:nvSpPr>
          <p:cNvPr id="1151" name="Google Shape;1151;p50"/>
          <p:cNvSpPr txBox="1">
            <a:spLocks noGrp="1"/>
          </p:cNvSpPr>
          <p:nvPr>
            <p:ph type="subTitle" idx="4294967295"/>
          </p:nvPr>
        </p:nvSpPr>
        <p:spPr>
          <a:xfrm>
            <a:off x="2552090" y="371715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Venus has a </a:t>
            </a:r>
            <a:r>
              <a:rPr lang="en"/>
              <a:t>beautiful </a:t>
            </a:r>
            <a:r>
              <a:rPr lang="en">
                <a:solidFill>
                  <a:schemeClr val="lt1"/>
                </a:solidFill>
              </a:rPr>
              <a:t>name</a:t>
            </a:r>
            <a:endParaRPr>
              <a:solidFill>
                <a:schemeClr val="lt1"/>
              </a:solidFill>
            </a:endParaRPr>
          </a:p>
        </p:txBody>
      </p:sp>
      <p:sp>
        <p:nvSpPr>
          <p:cNvPr id="1152" name="Google Shape;1152;p50"/>
          <p:cNvSpPr/>
          <p:nvPr/>
        </p:nvSpPr>
        <p:spPr>
          <a:xfrm>
            <a:off x="1489739" y="1397000"/>
            <a:ext cx="909900" cy="852000"/>
          </a:xfrm>
          <a:prstGeom prst="snip2DiagRect">
            <a:avLst>
              <a:gd name="adj1" fmla="val 0"/>
              <a:gd name="adj2" fmla="val 11074"/>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10%</a:t>
            </a:r>
            <a:endParaRPr sz="1900">
              <a:solidFill>
                <a:schemeClr val="lt1"/>
              </a:solidFill>
            </a:endParaRPr>
          </a:p>
        </p:txBody>
      </p:sp>
      <p:sp>
        <p:nvSpPr>
          <p:cNvPr id="1153" name="Google Shape;1153;p50"/>
          <p:cNvSpPr/>
          <p:nvPr/>
        </p:nvSpPr>
        <p:spPr>
          <a:xfrm>
            <a:off x="1152525" y="2397819"/>
            <a:ext cx="909900" cy="852000"/>
          </a:xfrm>
          <a:prstGeom prst="snip2DiagRect">
            <a:avLst>
              <a:gd name="adj1" fmla="val 0"/>
              <a:gd name="adj2" fmla="val 11074"/>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30%</a:t>
            </a:r>
            <a:endParaRPr sz="1900">
              <a:solidFill>
                <a:schemeClr val="lt1"/>
              </a:solidFill>
            </a:endParaRPr>
          </a:p>
        </p:txBody>
      </p:sp>
      <p:sp>
        <p:nvSpPr>
          <p:cNvPr id="1154" name="Google Shape;1154;p50"/>
          <p:cNvSpPr/>
          <p:nvPr/>
        </p:nvSpPr>
        <p:spPr>
          <a:xfrm>
            <a:off x="1489750" y="3405257"/>
            <a:ext cx="909900" cy="852000"/>
          </a:xfrm>
          <a:prstGeom prst="snip2DiagRect">
            <a:avLst>
              <a:gd name="adj1" fmla="val 0"/>
              <a:gd name="adj2" fmla="val 11074"/>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60%</a:t>
            </a:r>
            <a:endParaRPr sz="1900">
              <a:solidFill>
                <a:schemeClr val="lt1"/>
              </a:solidFill>
            </a:endParaRPr>
          </a:p>
        </p:txBody>
      </p:sp>
      <p:grpSp>
        <p:nvGrpSpPr>
          <p:cNvPr id="1155" name="Google Shape;1155;p50"/>
          <p:cNvGrpSpPr/>
          <p:nvPr/>
        </p:nvGrpSpPr>
        <p:grpSpPr>
          <a:xfrm rot="-5400000">
            <a:off x="8198457" y="-283979"/>
            <a:ext cx="288601" cy="1096693"/>
            <a:chOff x="1006700" y="2603975"/>
            <a:chExt cx="55450" cy="210700"/>
          </a:xfrm>
        </p:grpSpPr>
        <p:sp>
          <p:nvSpPr>
            <p:cNvPr id="1156" name="Google Shape;1156;p5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0"/>
          <p:cNvGrpSpPr/>
          <p:nvPr/>
        </p:nvGrpSpPr>
        <p:grpSpPr>
          <a:xfrm>
            <a:off x="238273" y="4313105"/>
            <a:ext cx="615731" cy="572656"/>
            <a:chOff x="827350" y="3629733"/>
            <a:chExt cx="1431600" cy="1332067"/>
          </a:xfrm>
        </p:grpSpPr>
        <p:sp>
          <p:nvSpPr>
            <p:cNvPr id="1163" name="Google Shape;1163;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0"/>
          <p:cNvGrpSpPr/>
          <p:nvPr/>
        </p:nvGrpSpPr>
        <p:grpSpPr>
          <a:xfrm>
            <a:off x="583928" y="3717161"/>
            <a:ext cx="473287" cy="440115"/>
            <a:chOff x="827350" y="3629733"/>
            <a:chExt cx="1431600" cy="1332067"/>
          </a:xfrm>
        </p:grpSpPr>
        <p:sp>
          <p:nvSpPr>
            <p:cNvPr id="1167" name="Google Shape;1167;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0" name="Google Shape;1170;p50" title="Gráfico">
            <a:hlinkClick r:id="rId4"/>
          </p:cNvPr>
          <p:cNvPicPr preferRelativeResize="0"/>
          <p:nvPr/>
        </p:nvPicPr>
        <p:blipFill>
          <a:blip r:embed="rId5">
            <a:alphaModFix/>
          </a:blip>
          <a:stretch>
            <a:fillRect/>
          </a:stretch>
        </p:blipFill>
        <p:spPr>
          <a:xfrm>
            <a:off x="4421700" y="1294800"/>
            <a:ext cx="3164125" cy="3057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Analysis of the results</a:t>
            </a:r>
            <a:endParaRPr/>
          </a:p>
        </p:txBody>
      </p:sp>
      <p:sp>
        <p:nvSpPr>
          <p:cNvPr id="1177" name="Google Shape;1177;p51"/>
          <p:cNvSpPr txBox="1">
            <a:spLocks noGrp="1"/>
          </p:cNvSpPr>
          <p:nvPr>
            <p:ph type="subTitle" idx="4294967295"/>
          </p:nvPr>
        </p:nvSpPr>
        <p:spPr>
          <a:xfrm>
            <a:off x="6318485" y="140880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178" name="Google Shape;1178;p51"/>
          <p:cNvSpPr txBox="1">
            <a:spLocks noGrp="1"/>
          </p:cNvSpPr>
          <p:nvPr>
            <p:ph type="body" idx="4294967295"/>
          </p:nvPr>
        </p:nvSpPr>
        <p:spPr>
          <a:xfrm>
            <a:off x="6318475" y="2683476"/>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1179" name="Google Shape;1179;p51"/>
          <p:cNvSpPr txBox="1">
            <a:spLocks noGrp="1"/>
          </p:cNvSpPr>
          <p:nvPr>
            <p:ph type="subTitle" idx="4294967295"/>
          </p:nvPr>
        </p:nvSpPr>
        <p:spPr>
          <a:xfrm>
            <a:off x="6318485" y="361855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Neptune</a:t>
            </a:r>
            <a:endParaRPr sz="2000">
              <a:solidFill>
                <a:schemeClr val="accent1"/>
              </a:solidFill>
              <a:latin typeface="Audiowide"/>
              <a:ea typeface="Audiowide"/>
              <a:cs typeface="Audiowide"/>
              <a:sym typeface="Audiowide"/>
            </a:endParaRPr>
          </a:p>
        </p:txBody>
      </p:sp>
      <p:sp>
        <p:nvSpPr>
          <p:cNvPr id="1180" name="Google Shape;1180;p51"/>
          <p:cNvSpPr txBox="1">
            <a:spLocks noGrp="1"/>
          </p:cNvSpPr>
          <p:nvPr>
            <p:ph type="body" idx="4294967295"/>
          </p:nvPr>
        </p:nvSpPr>
        <p:spPr>
          <a:xfrm>
            <a:off x="6318475" y="379480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Neptune is the farthest planet from the Sun</a:t>
            </a:r>
            <a:endParaRPr>
              <a:solidFill>
                <a:schemeClr val="lt1"/>
              </a:solidFill>
            </a:endParaRPr>
          </a:p>
        </p:txBody>
      </p:sp>
      <p:sp>
        <p:nvSpPr>
          <p:cNvPr id="1181" name="Google Shape;1181;p51"/>
          <p:cNvSpPr txBox="1">
            <a:spLocks noGrp="1"/>
          </p:cNvSpPr>
          <p:nvPr>
            <p:ph type="body" idx="4294967295"/>
          </p:nvPr>
        </p:nvSpPr>
        <p:spPr>
          <a:xfrm>
            <a:off x="6318475" y="159569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Despite being red, Mars is a cold place</a:t>
            </a:r>
            <a:endParaRPr>
              <a:solidFill>
                <a:schemeClr val="lt1"/>
              </a:solidFill>
            </a:endParaRPr>
          </a:p>
        </p:txBody>
      </p:sp>
      <p:sp>
        <p:nvSpPr>
          <p:cNvPr id="1182" name="Google Shape;1182;p51"/>
          <p:cNvSpPr txBox="1">
            <a:spLocks noGrp="1"/>
          </p:cNvSpPr>
          <p:nvPr>
            <p:ph type="subTitle" idx="4294967295"/>
          </p:nvPr>
        </p:nvSpPr>
        <p:spPr>
          <a:xfrm>
            <a:off x="6318485" y="2507221"/>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183" name="Google Shape;1183;p51"/>
          <p:cNvSpPr txBox="1"/>
          <p:nvPr/>
        </p:nvSpPr>
        <p:spPr>
          <a:xfrm>
            <a:off x="972008" y="4327500"/>
            <a:ext cx="4140600" cy="2760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pic>
        <p:nvPicPr>
          <p:cNvPr id="1184" name="Google Shape;1184;p51" title="Gráfico">
            <a:hlinkClick r:id="rId4"/>
          </p:cNvPr>
          <p:cNvPicPr preferRelativeResize="0"/>
          <p:nvPr/>
        </p:nvPicPr>
        <p:blipFill>
          <a:blip r:embed="rId5">
            <a:alphaModFix/>
          </a:blip>
          <a:stretch>
            <a:fillRect/>
          </a:stretch>
        </p:blipFill>
        <p:spPr>
          <a:xfrm>
            <a:off x="713225" y="1294800"/>
            <a:ext cx="4658166" cy="2880299"/>
          </a:xfrm>
          <a:prstGeom prst="rect">
            <a:avLst/>
          </a:prstGeom>
          <a:noFill/>
          <a:ln>
            <a:noFill/>
          </a:ln>
        </p:spPr>
      </p:pic>
      <p:sp>
        <p:nvSpPr>
          <p:cNvPr id="1185" name="Google Shape;1185;p51"/>
          <p:cNvSpPr/>
          <p:nvPr/>
        </p:nvSpPr>
        <p:spPr>
          <a:xfrm>
            <a:off x="5398431" y="1332608"/>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5398431" y="2437474"/>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5398431" y="3542360"/>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1"/>
          <p:cNvGrpSpPr/>
          <p:nvPr/>
        </p:nvGrpSpPr>
        <p:grpSpPr>
          <a:xfrm>
            <a:off x="5538951" y="3702453"/>
            <a:ext cx="552059" cy="522442"/>
            <a:chOff x="-1592325" y="3957400"/>
            <a:chExt cx="293025" cy="277275"/>
          </a:xfrm>
        </p:grpSpPr>
        <p:sp>
          <p:nvSpPr>
            <p:cNvPr id="1189" name="Google Shape;1189;p5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1"/>
          <p:cNvGrpSpPr/>
          <p:nvPr/>
        </p:nvGrpSpPr>
        <p:grpSpPr>
          <a:xfrm>
            <a:off x="5593018" y="1531490"/>
            <a:ext cx="443926" cy="443857"/>
            <a:chOff x="2685825" y="840375"/>
            <a:chExt cx="481900" cy="481825"/>
          </a:xfrm>
        </p:grpSpPr>
        <p:sp>
          <p:nvSpPr>
            <p:cNvPr id="1194" name="Google Shape;1194;p5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5" name="Google Shape;1195;p5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96" name="Google Shape;1196;p51"/>
          <p:cNvGrpSpPr/>
          <p:nvPr/>
        </p:nvGrpSpPr>
        <p:grpSpPr>
          <a:xfrm>
            <a:off x="5593004" y="2636457"/>
            <a:ext cx="443954" cy="443954"/>
            <a:chOff x="4456875" y="1435075"/>
            <a:chExt cx="481825" cy="481825"/>
          </a:xfrm>
        </p:grpSpPr>
        <p:sp>
          <p:nvSpPr>
            <p:cNvPr id="1197" name="Google Shape;1197;p5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8" name="Google Shape;1198;p5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9" name="Google Shape;1199;p5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0" name="Google Shape;1200;p5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5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2" name="Google Shape;1202;p5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5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4" name="Google Shape;1204;p5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5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5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5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5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5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5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1" name="Google Shape;1211;p5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5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5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4" name="Google Shape;1214;p5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5" name="Google Shape;1215;p5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6" name="Google Shape;1216;p51"/>
          <p:cNvGrpSpPr/>
          <p:nvPr/>
        </p:nvGrpSpPr>
        <p:grpSpPr>
          <a:xfrm rot="10800000">
            <a:off x="8658257" y="3842671"/>
            <a:ext cx="288601" cy="1096693"/>
            <a:chOff x="1006700" y="2603975"/>
            <a:chExt cx="55450" cy="210700"/>
          </a:xfrm>
        </p:grpSpPr>
        <p:sp>
          <p:nvSpPr>
            <p:cNvPr id="1217" name="Google Shape;1217;p5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51"/>
          <p:cNvGrpSpPr/>
          <p:nvPr/>
        </p:nvGrpSpPr>
        <p:grpSpPr>
          <a:xfrm>
            <a:off x="112811" y="597256"/>
            <a:ext cx="524682" cy="488069"/>
            <a:chOff x="827350" y="3629733"/>
            <a:chExt cx="1431600" cy="1332067"/>
          </a:xfrm>
        </p:grpSpPr>
        <p:sp>
          <p:nvSpPr>
            <p:cNvPr id="1224" name="Google Shape;1224;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1"/>
          <p:cNvGrpSpPr/>
          <p:nvPr/>
        </p:nvGrpSpPr>
        <p:grpSpPr>
          <a:xfrm>
            <a:off x="311390" y="209557"/>
            <a:ext cx="326119" cy="303312"/>
            <a:chOff x="827350" y="3629733"/>
            <a:chExt cx="1431600" cy="1332067"/>
          </a:xfrm>
        </p:grpSpPr>
        <p:sp>
          <p:nvSpPr>
            <p:cNvPr id="1228" name="Google Shape;1228;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5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1237" name="Google Shape;1237;p52"/>
          <p:cNvSpPr txBox="1">
            <a:spLocks noGrp="1"/>
          </p:cNvSpPr>
          <p:nvPr>
            <p:ph type="subTitle" idx="4294967295"/>
          </p:nvPr>
        </p:nvSpPr>
        <p:spPr>
          <a:xfrm>
            <a:off x="6409300" y="1930178"/>
            <a:ext cx="199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Saturn is a gas giant and has rings</a:t>
            </a:r>
            <a:endParaRPr>
              <a:solidFill>
                <a:schemeClr val="lt1"/>
              </a:solidFill>
            </a:endParaRPr>
          </a:p>
        </p:txBody>
      </p:sp>
      <p:sp>
        <p:nvSpPr>
          <p:cNvPr id="1238" name="Google Shape;1238;p52"/>
          <p:cNvSpPr txBox="1">
            <a:spLocks noGrp="1"/>
          </p:cNvSpPr>
          <p:nvPr>
            <p:ph type="subTitle" idx="4294967295"/>
          </p:nvPr>
        </p:nvSpPr>
        <p:spPr>
          <a:xfrm>
            <a:off x="724351" y="1930183"/>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Mars is actually a very cold place</a:t>
            </a:r>
            <a:endParaRPr>
              <a:solidFill>
                <a:schemeClr val="lt1"/>
              </a:solidFill>
            </a:endParaRPr>
          </a:p>
        </p:txBody>
      </p:sp>
      <p:sp>
        <p:nvSpPr>
          <p:cNvPr id="1239" name="Google Shape;1239;p52"/>
          <p:cNvSpPr txBox="1">
            <a:spLocks noGrp="1"/>
          </p:cNvSpPr>
          <p:nvPr>
            <p:ph type="subTitle" idx="4294967295"/>
          </p:nvPr>
        </p:nvSpPr>
        <p:spPr>
          <a:xfrm>
            <a:off x="724357" y="3633425"/>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1240" name="Google Shape;1240;p52"/>
          <p:cNvSpPr txBox="1"/>
          <p:nvPr/>
        </p:nvSpPr>
        <p:spPr>
          <a:xfrm>
            <a:off x="6409300" y="3633425"/>
            <a:ext cx="199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241" name="Google Shape;1241;p52"/>
          <p:cNvSpPr txBox="1"/>
          <p:nvPr/>
        </p:nvSpPr>
        <p:spPr>
          <a:xfrm>
            <a:off x="724350" y="169797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1</a:t>
            </a:r>
            <a:endParaRPr sz="2000">
              <a:solidFill>
                <a:schemeClr val="accent1"/>
              </a:solidFill>
              <a:latin typeface="Audiowide"/>
              <a:ea typeface="Audiowide"/>
              <a:cs typeface="Audiowide"/>
              <a:sym typeface="Audiowide"/>
            </a:endParaRPr>
          </a:p>
        </p:txBody>
      </p:sp>
      <p:sp>
        <p:nvSpPr>
          <p:cNvPr id="1242" name="Google Shape;1242;p52"/>
          <p:cNvSpPr txBox="1"/>
          <p:nvPr/>
        </p:nvSpPr>
        <p:spPr>
          <a:xfrm>
            <a:off x="724350" y="339942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2</a:t>
            </a:r>
            <a:endParaRPr sz="2000">
              <a:solidFill>
                <a:schemeClr val="accent1"/>
              </a:solidFill>
              <a:latin typeface="Audiowide"/>
              <a:ea typeface="Audiowide"/>
              <a:cs typeface="Audiowide"/>
              <a:sym typeface="Audiowide"/>
            </a:endParaRPr>
          </a:p>
        </p:txBody>
      </p:sp>
      <p:sp>
        <p:nvSpPr>
          <p:cNvPr id="1243" name="Google Shape;1243;p52"/>
          <p:cNvSpPr txBox="1"/>
          <p:nvPr/>
        </p:nvSpPr>
        <p:spPr>
          <a:xfrm>
            <a:off x="6409300" y="169797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3</a:t>
            </a:r>
            <a:endParaRPr sz="2000">
              <a:solidFill>
                <a:schemeClr val="accent1"/>
              </a:solidFill>
              <a:latin typeface="Audiowide"/>
              <a:ea typeface="Audiowide"/>
              <a:cs typeface="Audiowide"/>
              <a:sym typeface="Audiowide"/>
            </a:endParaRPr>
          </a:p>
        </p:txBody>
      </p:sp>
      <p:sp>
        <p:nvSpPr>
          <p:cNvPr id="1244" name="Google Shape;1244;p52"/>
          <p:cNvSpPr txBox="1"/>
          <p:nvPr/>
        </p:nvSpPr>
        <p:spPr>
          <a:xfrm>
            <a:off x="6409300" y="339386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4</a:t>
            </a:r>
            <a:endParaRPr sz="2000">
              <a:solidFill>
                <a:schemeClr val="accent1"/>
              </a:solidFill>
              <a:latin typeface="Audiowide"/>
              <a:ea typeface="Audiowide"/>
              <a:cs typeface="Audiowide"/>
              <a:sym typeface="Audiowide"/>
            </a:endParaRPr>
          </a:p>
        </p:txBody>
      </p:sp>
      <p:grpSp>
        <p:nvGrpSpPr>
          <p:cNvPr id="1245" name="Google Shape;1245;p52"/>
          <p:cNvGrpSpPr/>
          <p:nvPr/>
        </p:nvGrpSpPr>
        <p:grpSpPr>
          <a:xfrm rot="10800000">
            <a:off x="159357" y="3842671"/>
            <a:ext cx="288601" cy="1096693"/>
            <a:chOff x="1006700" y="2603975"/>
            <a:chExt cx="55450" cy="210700"/>
          </a:xfrm>
        </p:grpSpPr>
        <p:sp>
          <p:nvSpPr>
            <p:cNvPr id="1246" name="Google Shape;1246;p5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2"/>
          <p:cNvGrpSpPr/>
          <p:nvPr/>
        </p:nvGrpSpPr>
        <p:grpSpPr>
          <a:xfrm>
            <a:off x="8285261" y="293918"/>
            <a:ext cx="524682" cy="488069"/>
            <a:chOff x="827350" y="3629733"/>
            <a:chExt cx="1431600" cy="1332067"/>
          </a:xfrm>
        </p:grpSpPr>
        <p:sp>
          <p:nvSpPr>
            <p:cNvPr id="1253" name="Google Shape;1253;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52"/>
          <p:cNvGrpSpPr/>
          <p:nvPr/>
        </p:nvGrpSpPr>
        <p:grpSpPr>
          <a:xfrm>
            <a:off x="7846540" y="293932"/>
            <a:ext cx="326119" cy="303312"/>
            <a:chOff x="827350" y="3629733"/>
            <a:chExt cx="1431600" cy="1332067"/>
          </a:xfrm>
        </p:grpSpPr>
        <p:sp>
          <p:nvSpPr>
            <p:cNvPr id="1257" name="Google Shape;1257;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52"/>
          <p:cNvSpPr/>
          <p:nvPr/>
        </p:nvSpPr>
        <p:spPr>
          <a:xfrm>
            <a:off x="3038276" y="15822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1</a:t>
            </a:r>
            <a:endParaRPr sz="3500">
              <a:solidFill>
                <a:schemeClr val="lt1"/>
              </a:solidFill>
            </a:endParaRPr>
          </a:p>
        </p:txBody>
      </p:sp>
      <p:sp>
        <p:nvSpPr>
          <p:cNvPr id="1261" name="Google Shape;1261;p52"/>
          <p:cNvSpPr/>
          <p:nvPr/>
        </p:nvSpPr>
        <p:spPr>
          <a:xfrm>
            <a:off x="303827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2</a:t>
            </a:r>
            <a:endParaRPr sz="3500">
              <a:solidFill>
                <a:schemeClr val="lt1"/>
              </a:solidFill>
            </a:endParaRPr>
          </a:p>
        </p:txBody>
      </p:sp>
      <p:sp>
        <p:nvSpPr>
          <p:cNvPr id="1262" name="Google Shape;1262;p52"/>
          <p:cNvSpPr/>
          <p:nvPr/>
        </p:nvSpPr>
        <p:spPr>
          <a:xfrm>
            <a:off x="516872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4</a:t>
            </a:r>
            <a:endParaRPr sz="3500">
              <a:solidFill>
                <a:schemeClr val="lt1"/>
              </a:solidFill>
            </a:endParaRPr>
          </a:p>
        </p:txBody>
      </p:sp>
      <p:sp>
        <p:nvSpPr>
          <p:cNvPr id="1263" name="Google Shape;1263;p52"/>
          <p:cNvSpPr/>
          <p:nvPr/>
        </p:nvSpPr>
        <p:spPr>
          <a:xfrm>
            <a:off x="5168726" y="158217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3</a:t>
            </a:r>
            <a:endParaRPr sz="35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270" name="Google Shape;1270;p53"/>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71" name="Google Shape;1271;p53"/>
          <p:cNvSpPr txBox="1">
            <a:spLocks noGrp="1"/>
          </p:cNvSpPr>
          <p:nvPr>
            <p:ph type="subTitle" idx="1"/>
          </p:nvPr>
        </p:nvSpPr>
        <p:spPr>
          <a:xfrm>
            <a:off x="720204"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72" name="Google Shape;1272;p53"/>
          <p:cNvSpPr txBox="1">
            <a:spLocks noGrp="1"/>
          </p:cNvSpPr>
          <p:nvPr>
            <p:ph type="title" idx="2"/>
          </p:nvPr>
        </p:nvSpPr>
        <p:spPr>
          <a:xfrm>
            <a:off x="3368276" y="174824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a:t>Mercury</a:t>
            </a:r>
            <a:endParaRPr/>
          </a:p>
        </p:txBody>
      </p:sp>
      <p:sp>
        <p:nvSpPr>
          <p:cNvPr id="1273" name="Google Shape;1273;p53"/>
          <p:cNvSpPr txBox="1">
            <a:spLocks noGrp="1"/>
          </p:cNvSpPr>
          <p:nvPr>
            <p:ph type="subTitle" idx="3"/>
          </p:nvPr>
        </p:nvSpPr>
        <p:spPr>
          <a:xfrm>
            <a:off x="33682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74" name="Google Shape;1274;p53"/>
          <p:cNvSpPr txBox="1">
            <a:spLocks noGrp="1"/>
          </p:cNvSpPr>
          <p:nvPr>
            <p:ph type="title" idx="4"/>
          </p:nvPr>
        </p:nvSpPr>
        <p:spPr>
          <a:xfrm>
            <a:off x="720204" y="323737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600"/>
              </a:spcAft>
              <a:buNone/>
            </a:pPr>
            <a:r>
              <a:rPr lang="en"/>
              <a:t>Jupiter</a:t>
            </a:r>
            <a:endParaRPr/>
          </a:p>
        </p:txBody>
      </p:sp>
      <p:sp>
        <p:nvSpPr>
          <p:cNvPr id="1275" name="Google Shape;1275;p53"/>
          <p:cNvSpPr txBox="1">
            <a:spLocks noGrp="1"/>
          </p:cNvSpPr>
          <p:nvPr>
            <p:ph type="subTitle" idx="5"/>
          </p:nvPr>
        </p:nvSpPr>
        <p:spPr>
          <a:xfrm>
            <a:off x="720204"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76" name="Google Shape;1276;p53"/>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Saturn</a:t>
            </a:r>
            <a:endParaRPr/>
          </a:p>
        </p:txBody>
      </p:sp>
      <p:sp>
        <p:nvSpPr>
          <p:cNvPr id="1277" name="Google Shape;1277;p53"/>
          <p:cNvSpPr txBox="1">
            <a:spLocks noGrp="1"/>
          </p:cNvSpPr>
          <p:nvPr>
            <p:ph type="subTitle" idx="7"/>
          </p:nvPr>
        </p:nvSpPr>
        <p:spPr>
          <a:xfrm>
            <a:off x="33682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278" name="Google Shape;1278;p53"/>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Mars</a:t>
            </a:r>
            <a:endParaRPr/>
          </a:p>
        </p:txBody>
      </p:sp>
      <p:sp>
        <p:nvSpPr>
          <p:cNvPr id="1279" name="Google Shape;1279;p53"/>
          <p:cNvSpPr txBox="1">
            <a:spLocks noGrp="1"/>
          </p:cNvSpPr>
          <p:nvPr>
            <p:ph type="subTitle" idx="9"/>
          </p:nvPr>
        </p:nvSpPr>
        <p:spPr>
          <a:xfrm>
            <a:off x="60008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80" name="Google Shape;1280;p53"/>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Neptune</a:t>
            </a:r>
            <a:endParaRPr/>
          </a:p>
        </p:txBody>
      </p:sp>
      <p:sp>
        <p:nvSpPr>
          <p:cNvPr id="1281" name="Google Shape;1281;p53"/>
          <p:cNvSpPr txBox="1">
            <a:spLocks noGrp="1"/>
          </p:cNvSpPr>
          <p:nvPr>
            <p:ph type="subTitle" idx="14"/>
          </p:nvPr>
        </p:nvSpPr>
        <p:spPr>
          <a:xfrm>
            <a:off x="60008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p:nvPr/>
        </p:nvCxnSpPr>
        <p:spPr>
          <a:xfrm>
            <a:off x="718150" y="2862544"/>
            <a:ext cx="7698900"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Evolution</a:t>
            </a:r>
            <a:endParaRPr/>
          </a:p>
        </p:txBody>
      </p:sp>
      <p:sp>
        <p:nvSpPr>
          <p:cNvPr id="1308" name="Google Shape;1308;p54"/>
          <p:cNvSpPr txBox="1"/>
          <p:nvPr/>
        </p:nvSpPr>
        <p:spPr>
          <a:xfrm>
            <a:off x="2772163"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Mars is actually a very cold place</a:t>
            </a:r>
            <a:endParaRPr>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Jupiter</a:t>
            </a:r>
            <a:endParaRPr sz="2000">
              <a:solidFill>
                <a:schemeClr val="accent1"/>
              </a:solidFill>
              <a:latin typeface="Audiowide"/>
              <a:ea typeface="Audiowide"/>
              <a:cs typeface="Audiowide"/>
              <a:sym typeface="Audiowide"/>
            </a:endParaRPr>
          </a:p>
        </p:txBody>
      </p:sp>
      <p:sp>
        <p:nvSpPr>
          <p:cNvPr id="1313" name="Google Shape;1313;p54"/>
          <p:cNvSpPr txBox="1"/>
          <p:nvPr/>
        </p:nvSpPr>
        <p:spPr>
          <a:xfrm>
            <a:off x="1158488"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Jupiter is the biggest planet of them all</a:t>
            </a:r>
            <a:endParaRPr>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Saturn</a:t>
            </a:r>
            <a:endParaRPr sz="200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It’s composed of hydrogen and helium</a:t>
            </a:r>
            <a:endParaRPr>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1771100"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01</a:t>
            </a:r>
            <a:endParaRPr sz="200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3" name="Google Shape;1333;p54"/>
          <p:cNvSpPr/>
          <p:nvPr/>
        </p:nvSpPr>
        <p:spPr>
          <a:xfrm>
            <a:off x="3384763"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4998425"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7" name="Google Shape;1337;p54"/>
          <p:cNvSpPr/>
          <p:nvPr/>
        </p:nvSpPr>
        <p:spPr>
          <a:xfrm>
            <a:off x="6612075"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Technology references</a:t>
            </a:r>
            <a:endParaRPr/>
          </a:p>
        </p:txBody>
      </p:sp>
      <p:sp>
        <p:nvSpPr>
          <p:cNvPr id="1345" name="Google Shape;1345;p55"/>
          <p:cNvSpPr txBox="1">
            <a:spLocks noGrp="1"/>
          </p:cNvSpPr>
          <p:nvPr>
            <p:ph type="body" idx="1"/>
          </p:nvPr>
        </p:nvSpPr>
        <p:spPr>
          <a:xfrm>
            <a:off x="4381500" y="1843575"/>
            <a:ext cx="4038600" cy="2436000"/>
          </a:xfrm>
          <a:prstGeom prst="rect">
            <a:avLst/>
          </a:prstGeom>
        </p:spPr>
        <p:txBody>
          <a:bodyPr spcFirstLastPara="1" wrap="square" lIns="91425" tIns="9142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 you know what helps you make your point clear? Lists like this one:</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They’re simple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And the most important thing: the audience won’t miss the point of your presentation at all. Let’s use lists!</a:t>
            </a:r>
            <a:endParaRPr>
              <a:solidFill>
                <a:schemeClr val="lt1"/>
              </a:solidFill>
            </a:endParaRPr>
          </a:p>
        </p:txBody>
      </p:sp>
      <p:pic>
        <p:nvPicPr>
          <p:cNvPr id="1346" name="Google Shape;1346;p55"/>
          <p:cNvPicPr preferRelativeResize="0"/>
          <p:nvPr/>
        </p:nvPicPr>
        <p:blipFill rotWithShape="1">
          <a:blip r:embed="rId3">
            <a:alphaModFix amt="75000"/>
          </a:blip>
          <a:srcRect l="17877"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4" name="Google Shape;1354;p55"/>
          <p:cNvPicPr preferRelativeResize="0"/>
          <p:nvPr/>
        </p:nvPicPr>
        <p:blipFill rotWithShape="1">
          <a:blip r:embed="rId4">
            <a:alphaModFix/>
          </a:blip>
          <a:srcRect l="5280" t="20018" r="59158" b="13782"/>
          <a:stretch/>
        </p:blipFill>
        <p:spPr>
          <a:xfrm>
            <a:off x="855925" y="815600"/>
            <a:ext cx="3308100" cy="34641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a:t>
            </a:r>
            <a:endParaRPr dirty="0"/>
          </a:p>
        </p:txBody>
      </p:sp>
      <p:sp>
        <p:nvSpPr>
          <p:cNvPr id="361" name="Google Shape;361;p32"/>
          <p:cNvSpPr txBox="1">
            <a:spLocks noGrp="1"/>
          </p:cNvSpPr>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3" name="Google Shape;363;p32"/>
          <p:cNvSpPr txBox="1">
            <a:spLocks noGrp="1"/>
          </p:cNvSpPr>
          <p:nvPr>
            <p:ph type="title" idx="15"/>
          </p:nvPr>
        </p:nvSpPr>
        <p:spPr>
          <a:xfrm>
            <a:off x="3697890" y="410550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364" name="Google Shape;364;p32"/>
          <p:cNvSpPr txBox="1">
            <a:spLocks noGrp="1"/>
          </p:cNvSpPr>
          <p:nvPr>
            <p:ph type="title"/>
          </p:nvPr>
        </p:nvSpPr>
        <p:spPr>
          <a:xfrm>
            <a:off x="819042" y="2075869"/>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Collecte de données</a:t>
            </a:r>
            <a:endParaRPr dirty="0"/>
          </a:p>
        </p:txBody>
      </p:sp>
      <p:sp>
        <p:nvSpPr>
          <p:cNvPr id="369" name="Google Shape;369;p32"/>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Requêtes SQL</a:t>
            </a:r>
            <a:endParaRPr dirty="0"/>
          </a:p>
        </p:txBody>
      </p:sp>
      <p:sp>
        <p:nvSpPr>
          <p:cNvPr id="371" name="Google Shape;371;p32"/>
          <p:cNvSpPr txBox="1">
            <a:spLocks noGrp="1"/>
          </p:cNvSpPr>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3" name="Google Shape;373;p32"/>
          <p:cNvSpPr txBox="1">
            <a:spLocks noGrp="1"/>
          </p:cNvSpPr>
          <p:nvPr>
            <p:ph type="title" idx="17"/>
          </p:nvPr>
        </p:nvSpPr>
        <p:spPr>
          <a:xfrm>
            <a:off x="6162516" y="2406024"/>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Nettoyage et agrégation des données</a:t>
            </a:r>
            <a:endParaRPr dirty="0"/>
          </a:p>
        </p:txBody>
      </p:sp>
      <p:sp>
        <p:nvSpPr>
          <p:cNvPr id="376" name="Google Shape;376;p32"/>
          <p:cNvSpPr txBox="1">
            <a:spLocks noGrp="1"/>
          </p:cNvSpPr>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Sous-titre 16">
            <a:extLst>
              <a:ext uri="{FF2B5EF4-FFF2-40B4-BE49-F238E27FC236}">
                <a16:creationId xmlns:a16="http://schemas.microsoft.com/office/drawing/2014/main" id="{64AA2D26-13D7-8AE8-AF39-FAF2D39977DA}"/>
              </a:ext>
            </a:extLst>
          </p:cNvPr>
          <p:cNvSpPr>
            <a:spLocks noGrp="1"/>
          </p:cNvSpPr>
          <p:nvPr>
            <p:ph type="subTitle" idx="18"/>
          </p:nvPr>
        </p:nvSpPr>
        <p:spPr>
          <a:xfrm>
            <a:off x="5862388" y="2869033"/>
            <a:ext cx="3176598" cy="947227"/>
          </a:xfrm>
        </p:spPr>
        <p:txBody>
          <a:bodyPr/>
          <a:lstStyle/>
          <a:p>
            <a:pPr marL="425450" indent="-285750" algn="l">
              <a:buFont typeface="Arial" panose="020B0604020202020204" pitchFamily="34" charset="0"/>
              <a:buChar char="•"/>
            </a:pPr>
            <a:r>
              <a:rPr lang="fr-FR" dirty="0"/>
              <a:t>Insertion des données </a:t>
            </a:r>
          </a:p>
          <a:p>
            <a:pPr marL="139700" indent="0" algn="l"/>
            <a:r>
              <a:rPr lang="fr-FR" dirty="0"/>
              <a:t>       en base:</a:t>
            </a:r>
          </a:p>
          <a:p>
            <a:pPr lvl="1" algn="l">
              <a:buFont typeface="Wingdings" panose="05000000000000000000" pitchFamily="2" charset="2"/>
              <a:buChar char="Ø"/>
            </a:pPr>
            <a:r>
              <a:rPr lang="fr-FR" dirty="0"/>
              <a:t>Nettoyage</a:t>
            </a:r>
          </a:p>
          <a:p>
            <a:pPr lvl="1" algn="l">
              <a:buFont typeface="Wingdings" panose="05000000000000000000" pitchFamily="2" charset="2"/>
              <a:buChar char="Ø"/>
            </a:pPr>
            <a:r>
              <a:rPr lang="fr-FR" dirty="0"/>
              <a:t>Stockage</a:t>
            </a:r>
          </a:p>
          <a:p>
            <a:pPr marL="425450" lvl="1" indent="-285750" algn="l">
              <a:buFont typeface="Arial" panose="020B0604020202020204" pitchFamily="34" charset="0"/>
              <a:buChar char="•"/>
            </a:pPr>
            <a:r>
              <a:rPr lang="fr-FR" dirty="0"/>
              <a:t>CRUD</a:t>
            </a:r>
          </a:p>
          <a:p>
            <a:pPr lvl="1" algn="l">
              <a:buFont typeface="Wingdings" panose="05000000000000000000" pitchFamily="2" charset="2"/>
              <a:buChar char="Ø"/>
            </a:pPr>
            <a:endParaRPr lang="fr-F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56"/>
          <p:cNvSpPr/>
          <p:nvPr/>
        </p:nvSpPr>
        <p:spPr>
          <a:xfrm>
            <a:off x="838200" y="1361600"/>
            <a:ext cx="32004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91325" y="869775"/>
              <a:ext cx="4211400" cy="2807700"/>
            </a:xfrm>
            <a:prstGeom prst="snip2DiagRect">
              <a:avLst>
                <a:gd name="adj1" fmla="val 0"/>
                <a:gd name="adj2" fmla="val 921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56"/>
            <p:cNvCxnSpPr/>
            <p:nvPr/>
          </p:nvCxnSpPr>
          <p:spPr>
            <a:xfrm>
              <a:off x="4187225" y="3305175"/>
              <a:ext cx="4219500" cy="0"/>
            </a:xfrm>
            <a:prstGeom prst="straightConnector1">
              <a:avLst/>
            </a:prstGeom>
            <a:noFill/>
            <a:ln w="9525" cap="flat" cmpd="sng">
              <a:solidFill>
                <a:schemeClr val="lt1"/>
              </a:solidFill>
              <a:prstDash val="solid"/>
              <a:round/>
              <a:headEnd type="none" w="med" len="med"/>
              <a:tailEnd type="none" w="med" len="med"/>
            </a:ln>
          </p:spPr>
        </p:cxnSp>
      </p:grpSp>
      <p:sp>
        <p:nvSpPr>
          <p:cNvPr id="1376" name="Google Shape;1376;p56"/>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Mockup</a:t>
            </a:r>
            <a:endParaRPr/>
          </a:p>
        </p:txBody>
      </p:sp>
      <p:sp>
        <p:nvSpPr>
          <p:cNvPr id="1377" name="Google Shape;1377;p56"/>
          <p:cNvSpPr txBox="1">
            <a:spLocks noGrp="1"/>
          </p:cNvSpPr>
          <p:nvPr>
            <p:ph type="subTitle" idx="1"/>
          </p:nvPr>
        </p:nvSpPr>
        <p:spPr>
          <a:xfrm rot="350">
            <a:off x="964550" y="2381675"/>
            <a:ext cx="2947500" cy="140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You can replace the image on the screen with your own work. Just right-click on it and select “Replace image”</a:t>
            </a:r>
            <a:endParaRPr/>
          </a:p>
        </p:txBody>
      </p:sp>
      <p:pic>
        <p:nvPicPr>
          <p:cNvPr id="1378" name="Google Shape;1378;p56"/>
          <p:cNvPicPr preferRelativeResize="0"/>
          <p:nvPr/>
        </p:nvPicPr>
        <p:blipFill rotWithShape="1">
          <a:blip r:embed="rId3">
            <a:alphaModFix/>
          </a:blip>
          <a:srcRect t="3016" b="3025"/>
          <a:stretch/>
        </p:blipFill>
        <p:spPr>
          <a:xfrm>
            <a:off x="4353125" y="1063600"/>
            <a:ext cx="3887700" cy="2060700"/>
          </a:xfrm>
          <a:prstGeom prst="snip2DiagRect">
            <a:avLst>
              <a:gd name="adj1" fmla="val 0"/>
              <a:gd name="adj2" fmla="val 9776"/>
            </a:avLst>
          </a:prstGeom>
          <a:noFill/>
          <a:ln w="9525" cap="flat" cmpd="sng">
            <a:solidFill>
              <a:schemeClr val="lt1"/>
            </a:solidFill>
            <a:prstDash val="solid"/>
            <a:round/>
            <a:headEnd type="none" w="sm" len="sm"/>
            <a:tailEnd type="none" w="sm" len="sm"/>
          </a:ln>
        </p:spPr>
      </p:pic>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845977"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246633"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046325"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rPr>
              <a:t>Do you have any questions?</a:t>
            </a:r>
            <a:endParaRPr b="1">
              <a:solidFill>
                <a:schemeClr val="lt1"/>
              </a:solidFill>
            </a:endParaRPr>
          </a:p>
          <a:p>
            <a:pPr marL="0" lvl="0" indent="0" algn="ctr" rtl="0">
              <a:spcBef>
                <a:spcPts val="1000"/>
              </a:spcBef>
              <a:spcAft>
                <a:spcPts val="0"/>
              </a:spcAft>
              <a:buClr>
                <a:schemeClr val="dk1"/>
              </a:buClr>
              <a:buSzPts val="1100"/>
              <a:buFont typeface="Arial"/>
              <a:buNone/>
            </a:pPr>
            <a:r>
              <a:rPr lang="en">
                <a:solidFill>
                  <a:schemeClr val="lt1"/>
                </a:solidFill>
              </a:rPr>
              <a:t>youremail@freepik.com </a:t>
            </a: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+91  620 421 838 </a:t>
            </a:r>
            <a:endParaRPr>
              <a:solidFill>
                <a:schemeClr val="lt1"/>
              </a:solidFill>
            </a:endParaRPr>
          </a:p>
          <a:p>
            <a:pPr marL="0" lvl="0" indent="0" algn="ctr" rtl="0">
              <a:spcBef>
                <a:spcPts val="0"/>
              </a:spcBef>
              <a:spcAft>
                <a:spcPts val="0"/>
              </a:spcAft>
              <a:buNone/>
            </a:pPr>
            <a:r>
              <a:rPr lang="en">
                <a:solidFill>
                  <a:schemeClr val="lt1"/>
                </a:solidFill>
              </a:rPr>
              <a:t>your</a:t>
            </a:r>
            <a:r>
              <a:rPr lang="en"/>
              <a:t>website</a:t>
            </a:r>
            <a:r>
              <a:rPr lang="en">
                <a:solidFill>
                  <a:schemeClr val="lt1"/>
                </a:solidFill>
              </a:rPr>
              <a:t>.com</a:t>
            </a:r>
            <a:endParaRPr>
              <a:solidFill>
                <a:schemeClr val="lt1"/>
              </a:solidFill>
            </a:endParaRPr>
          </a:p>
        </p:txBody>
      </p:sp>
      <p:sp>
        <p:nvSpPr>
          <p:cNvPr id="1417" name="Google Shape;1417;p57"/>
          <p:cNvSpPr txBox="1">
            <a:spLocks noGrp="1"/>
          </p:cNvSpPr>
          <p:nvPr>
            <p:ph type="subTitle" idx="4294967295"/>
          </p:nvPr>
        </p:nvSpPr>
        <p:spPr>
          <a:xfrm>
            <a:off x="2827350" y="3911275"/>
            <a:ext cx="3489300" cy="288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b="0">
                <a:solidFill>
                  <a:schemeClr val="lt1"/>
                </a:solidFill>
              </a:rPr>
              <a:t>Please keep this slide for attribution</a:t>
            </a:r>
            <a:endParaRPr sz="1200" b="0">
              <a:solidFill>
                <a:schemeClr val="lt1"/>
              </a:solidFill>
            </a:endParaRPr>
          </a:p>
        </p:txBody>
      </p:sp>
      <p:grpSp>
        <p:nvGrpSpPr>
          <p:cNvPr id="1418" name="Google Shape;1418;p57"/>
          <p:cNvGrpSpPr/>
          <p:nvPr/>
        </p:nvGrpSpPr>
        <p:grpSpPr>
          <a:xfrm>
            <a:off x="5645649" y="3363110"/>
            <a:ext cx="388966" cy="388966"/>
            <a:chOff x="1190625" y="238125"/>
            <a:chExt cx="5235075" cy="5235075"/>
          </a:xfrm>
        </p:grpSpPr>
        <p:sp>
          <p:nvSpPr>
            <p:cNvPr id="1419" name="Google Shape;1419;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Alternative</a:t>
            </a:r>
            <a:r>
              <a:rPr lang="en"/>
              <a:t> resources</a:t>
            </a:r>
            <a:endParaRPr/>
          </a:p>
        </p:txBody>
      </p:sp>
      <p:sp>
        <p:nvSpPr>
          <p:cNvPr id="1465" name="Google Shape;1465;p58"/>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lt1"/>
                </a:solidFill>
              </a:rPr>
              <a:t>Here’s an assortment of alternative resources whose style fits that of this template:</a:t>
            </a:r>
            <a:endParaRPr sz="1400">
              <a:solidFill>
                <a:schemeClr val="lt1"/>
              </a:solidFill>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800"/>
              </a:spcBef>
              <a:spcAft>
                <a:spcPts val="0"/>
              </a:spcAft>
              <a:buSzPts val="1400"/>
              <a:buChar char="●"/>
            </a:pPr>
            <a:r>
              <a:rPr lang="en" sz="1400">
                <a:uFill>
                  <a:noFill/>
                </a:uFill>
                <a:hlinkClick r:id="rId3"/>
              </a:rPr>
              <a:t>Website hosting concept with circuits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5"/>
              </a:rPr>
              <a:t>Man using a pair of smart glasses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6"/>
              </a:rPr>
              <a:t>Website hosting with smiley man in suit</a:t>
            </a:r>
            <a:endParaRPr sz="1400"/>
          </a:p>
          <a:p>
            <a:pPr marL="457200" lvl="0" indent="-317500" algn="l" rtl="0">
              <a:lnSpc>
                <a:spcPct val="100000"/>
              </a:lnSpc>
              <a:spcBef>
                <a:spcPts val="0"/>
              </a:spcBef>
              <a:spcAft>
                <a:spcPts val="0"/>
              </a:spcAft>
              <a:buSzPts val="1400"/>
              <a:buChar char="●"/>
            </a:pPr>
            <a:r>
              <a:rPr lang="en" sz="1400">
                <a:uFill>
                  <a:noFill/>
                </a:uFill>
                <a:hlinkClick r:id="rId7"/>
              </a:rPr>
              <a:t>Close up hand holding futuristic screen</a:t>
            </a:r>
            <a:endParaRPr sz="1400"/>
          </a:p>
        </p:txBody>
      </p:sp>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5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txBox="1">
            <a:spLocks noGrp="1"/>
          </p:cNvSpPr>
          <p:nvPr>
            <p:ph type="title"/>
          </p:nvPr>
        </p:nvSpPr>
        <p:spPr>
          <a:xfrm>
            <a:off x="718150" y="540000"/>
            <a:ext cx="77058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lt1"/>
                </a:solidFill>
              </a:rPr>
              <a:t>Resources</a:t>
            </a:r>
            <a:r>
              <a:rPr lang="en" b="0"/>
              <a:t> </a:t>
            </a:r>
            <a:endParaRPr b="0">
              <a:solidFill>
                <a:schemeClr val="dk1"/>
              </a:solidFill>
            </a:endParaRPr>
          </a:p>
        </p:txBody>
      </p:sp>
      <p:sp>
        <p:nvSpPr>
          <p:cNvPr id="1491" name="Google Shape;1491;p59"/>
          <p:cNvSpPr txBox="1">
            <a:spLocks noGrp="1"/>
          </p:cNvSpPr>
          <p:nvPr>
            <p:ph type="body" idx="4294967295"/>
          </p:nvPr>
        </p:nvSpPr>
        <p:spPr>
          <a:xfrm>
            <a:off x="721600" y="1475125"/>
            <a:ext cx="77040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sz="2000">
              <a:solidFill>
                <a:schemeClr val="accent1"/>
              </a:solidFill>
              <a:latin typeface="Audiowide"/>
              <a:ea typeface="Audiowide"/>
              <a:cs typeface="Audiowide"/>
              <a:sym typeface="Audiowide"/>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3"/>
              </a:rPr>
              <a:t>Gradient network connection background</a:t>
            </a:r>
            <a:endParaRPr/>
          </a:p>
          <a:p>
            <a:pPr marL="0" marR="50800" lvl="0" indent="0" algn="l" rtl="0">
              <a:lnSpc>
                <a:spcPct val="100000"/>
              </a:lnSpc>
              <a:spcBef>
                <a:spcPts val="0"/>
              </a:spcBef>
              <a:spcAft>
                <a:spcPts val="0"/>
              </a:spcAft>
              <a:buNone/>
            </a:pPr>
            <a:r>
              <a:rPr lang="en" sz="2000">
                <a:solidFill>
                  <a:schemeClr val="accent1"/>
                </a:solidFill>
                <a:latin typeface="Audiowide"/>
                <a:ea typeface="Audiowide"/>
                <a:cs typeface="Audiowide"/>
                <a:sym typeface="Audiowide"/>
              </a:rPr>
              <a:t>Vectors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4"/>
              </a:rPr>
              <a:t>Medium shot man wearing vr glasses</a:t>
            </a:r>
            <a:endParaRPr/>
          </a:p>
          <a:p>
            <a:pPr marL="457200" lvl="0" indent="-317500" algn="l" rtl="0">
              <a:lnSpc>
                <a:spcPct val="100000"/>
              </a:lnSpc>
              <a:spcBef>
                <a:spcPts val="0"/>
              </a:spcBef>
              <a:spcAft>
                <a:spcPts val="0"/>
              </a:spcAft>
              <a:buSzPts val="1400"/>
              <a:buChar char="●"/>
            </a:pPr>
            <a:r>
              <a:rPr lang="en">
                <a:uFill>
                  <a:noFill/>
                </a:uFill>
                <a:hlinkClick r:id="rId5"/>
              </a:rPr>
              <a:t>Close up eye scanning</a:t>
            </a:r>
            <a:endParaRPr/>
          </a:p>
          <a:p>
            <a:pPr marL="457200" lvl="0" indent="-317500" algn="l" rtl="0">
              <a:lnSpc>
                <a:spcPct val="100000"/>
              </a:lnSpc>
              <a:spcBef>
                <a:spcPts val="0"/>
              </a:spcBef>
              <a:spcAft>
                <a:spcPts val="0"/>
              </a:spcAft>
              <a:buSzPts val="1400"/>
              <a:buChar char="●"/>
            </a:pPr>
            <a:r>
              <a:rPr lang="en">
                <a:uFill>
                  <a:noFill/>
                </a:uFill>
                <a:hlinkClick r:id="rId6"/>
              </a:rPr>
              <a:t>Side view woman working on digital monitors</a:t>
            </a:r>
            <a:endParaRPr/>
          </a:p>
          <a:p>
            <a:pPr marL="457200" lvl="0" indent="-317500" algn="l" rtl="0">
              <a:lnSpc>
                <a:spcPct val="100000"/>
              </a:lnSpc>
              <a:spcBef>
                <a:spcPts val="0"/>
              </a:spcBef>
              <a:spcAft>
                <a:spcPts val="0"/>
              </a:spcAft>
              <a:buSzPts val="1400"/>
              <a:buChar char="●"/>
            </a:pPr>
            <a:r>
              <a:rPr lang="en">
                <a:uFill>
                  <a:noFill/>
                </a:uFill>
                <a:hlinkClick r:id="rId7"/>
              </a:rPr>
              <a:t>Young man with virtual reality simulator and woman testing</a:t>
            </a:r>
            <a:endParaRPr/>
          </a:p>
          <a:p>
            <a:pPr marL="457200" lvl="0" indent="-317500" algn="l" rtl="0">
              <a:spcBef>
                <a:spcPts val="0"/>
              </a:spcBef>
              <a:spcAft>
                <a:spcPts val="0"/>
              </a:spcAft>
              <a:buSzPts val="1400"/>
              <a:buChar char="●"/>
            </a:pPr>
            <a:r>
              <a:rPr lang="en">
                <a:uFill>
                  <a:noFill/>
                </a:uFill>
                <a:hlinkClick r:id="rId8"/>
              </a:rPr>
              <a:t>Website hosting concept with futuristic screen</a:t>
            </a:r>
            <a:endParaRPr/>
          </a:p>
        </p:txBody>
      </p:sp>
      <p:grpSp>
        <p:nvGrpSpPr>
          <p:cNvPr id="1492" name="Google Shape;1492;p59"/>
          <p:cNvGrpSpPr/>
          <p:nvPr/>
        </p:nvGrpSpPr>
        <p:grpSpPr>
          <a:xfrm>
            <a:off x="8636607" y="277996"/>
            <a:ext cx="288601" cy="1096693"/>
            <a:chOff x="1006700" y="2603975"/>
            <a:chExt cx="55450" cy="210700"/>
          </a:xfrm>
        </p:grpSpPr>
        <p:sp>
          <p:nvSpPr>
            <p:cNvPr id="1493" name="Google Shape;1493;p5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9"/>
          <p:cNvGrpSpPr/>
          <p:nvPr/>
        </p:nvGrpSpPr>
        <p:grpSpPr>
          <a:xfrm>
            <a:off x="164881" y="4222192"/>
            <a:ext cx="811145" cy="754483"/>
            <a:chOff x="827350" y="3629733"/>
            <a:chExt cx="1431600" cy="1332067"/>
          </a:xfrm>
        </p:grpSpPr>
        <p:sp>
          <p:nvSpPr>
            <p:cNvPr id="1500" name="Google Shape;1500;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9"/>
          <p:cNvGrpSpPr/>
          <p:nvPr/>
        </p:nvGrpSpPr>
        <p:grpSpPr>
          <a:xfrm>
            <a:off x="239265" y="3692907"/>
            <a:ext cx="326119" cy="303312"/>
            <a:chOff x="827350" y="3629733"/>
            <a:chExt cx="1431600" cy="1332067"/>
          </a:xfrm>
        </p:grpSpPr>
        <p:sp>
          <p:nvSpPr>
            <p:cNvPr id="1504" name="Google Shape;1504;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9"/>
          <p:cNvGrpSpPr/>
          <p:nvPr/>
        </p:nvGrpSpPr>
        <p:grpSpPr>
          <a:xfrm>
            <a:off x="1201804" y="4599427"/>
            <a:ext cx="458971" cy="426928"/>
            <a:chOff x="827350" y="3629733"/>
            <a:chExt cx="1431600" cy="1332067"/>
          </a:xfrm>
        </p:grpSpPr>
        <p:sp>
          <p:nvSpPr>
            <p:cNvPr id="1508" name="Google Shape;1508;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4"/>
        <p:cNvGrpSpPr/>
        <p:nvPr/>
      </p:nvGrpSpPr>
      <p:grpSpPr>
        <a:xfrm>
          <a:off x="0" y="0"/>
          <a:ext cx="0" cy="0"/>
          <a:chOff x="0" y="0"/>
          <a:chExt cx="0" cy="0"/>
        </a:xfrm>
      </p:grpSpPr>
      <p:sp>
        <p:nvSpPr>
          <p:cNvPr id="1515" name="Google Shape;1515;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16" name="Google Shape;1516;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17" name="Google Shape;1517;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1"/>
        <p:cNvGrpSpPr/>
        <p:nvPr/>
      </p:nvGrpSpPr>
      <p:grpSpPr>
        <a:xfrm>
          <a:off x="0" y="0"/>
          <a:ext cx="0" cy="0"/>
          <a:chOff x="0" y="0"/>
          <a:chExt cx="0" cy="0"/>
        </a:xfrm>
      </p:grpSpPr>
      <p:sp>
        <p:nvSpPr>
          <p:cNvPr id="1522" name="Google Shape;1522;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23" name="Google Shape;1523;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24" name="Google Shape;1524;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8"/>
        <p:cNvGrpSpPr/>
        <p:nvPr/>
      </p:nvGrpSpPr>
      <p:grpSpPr>
        <a:xfrm>
          <a:off x="0" y="0"/>
          <a:ext cx="0" cy="0"/>
          <a:chOff x="0" y="0"/>
          <a:chExt cx="0" cy="0"/>
        </a:xfrm>
      </p:grpSpPr>
      <p:sp>
        <p:nvSpPr>
          <p:cNvPr id="1529" name="Google Shape;1529;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30" name="Google Shape;1530;p62"/>
          <p:cNvSpPr txBox="1"/>
          <p:nvPr/>
        </p:nvSpPr>
        <p:spPr>
          <a:xfrm>
            <a:off x="1068100" y="14580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Audiowide</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https://fonts.google.com/specimen/Audiowide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Karla</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https://fonts.google.com/specimen/Karla</a:t>
            </a:r>
            <a:r>
              <a:rPr lang="en" sz="1100">
                <a:solidFill>
                  <a:schemeClr val="lt1"/>
                </a:solidFill>
              </a:rPr>
              <a:t>)</a:t>
            </a:r>
            <a:endParaRPr sz="1100">
              <a:solidFill>
                <a:schemeClr val="lt1"/>
              </a:solidFill>
            </a:endParaRPr>
          </a:p>
        </p:txBody>
      </p:sp>
      <p:sp>
        <p:nvSpPr>
          <p:cNvPr id="1531" name="Google Shape;1531;p62"/>
          <p:cNvSpPr/>
          <p:nvPr/>
        </p:nvSpPr>
        <p:spPr>
          <a:xfrm>
            <a:off x="2052650" y="2988225"/>
            <a:ext cx="791400" cy="754200"/>
          </a:xfrm>
          <a:prstGeom prst="roundRect">
            <a:avLst>
              <a:gd name="adj" fmla="val 16667"/>
            </a:avLst>
          </a:prstGeom>
          <a:solidFill>
            <a:srgbClr val="0311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2"/>
          <p:cNvSpPr/>
          <p:nvPr/>
        </p:nvSpPr>
        <p:spPr>
          <a:xfrm>
            <a:off x="4176289" y="2988225"/>
            <a:ext cx="791400" cy="754200"/>
          </a:xfrm>
          <a:prstGeom prst="roundRect">
            <a:avLst>
              <a:gd name="adj" fmla="val 16667"/>
            </a:avLst>
          </a:prstGeom>
          <a:solidFill>
            <a:srgbClr val="1035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#031126</a:t>
            </a:r>
            <a:endParaRPr sz="1000">
              <a:solidFill>
                <a:schemeClr val="lt1"/>
              </a:solidFill>
            </a:endParaRPr>
          </a:p>
        </p:txBody>
      </p:sp>
      <p:sp>
        <p:nvSpPr>
          <p:cNvPr id="1535" name="Google Shape;1535;p6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a:t>
            </a:r>
            <a:endParaRPr sz="1000">
              <a:solidFill>
                <a:schemeClr val="dk1"/>
              </a:solidFill>
            </a:endParaRPr>
          </a:p>
        </p:txBody>
      </p:sp>
      <p:sp>
        <p:nvSpPr>
          <p:cNvPr id="1536" name="Google Shape;1536;p6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#10355f</a:t>
            </a:r>
            <a:endParaRPr sz="1000">
              <a:solidFill>
                <a:schemeClr val="lt1"/>
              </a:solidFill>
            </a:endParaRPr>
          </a:p>
        </p:txBody>
      </p:sp>
      <p:sp>
        <p:nvSpPr>
          <p:cNvPr id="1537" name="Google Shape;1537;p62"/>
          <p:cNvSpPr/>
          <p:nvPr/>
        </p:nvSpPr>
        <p:spPr>
          <a:xfrm>
            <a:off x="5238125" y="2988225"/>
            <a:ext cx="791400" cy="754200"/>
          </a:xfrm>
          <a:prstGeom prst="roundRect">
            <a:avLst>
              <a:gd name="adj" fmla="val 16667"/>
            </a:avLst>
          </a:prstGeom>
          <a:solidFill>
            <a:srgbClr val="3B87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#3b8794</a:t>
            </a:r>
            <a:endParaRPr sz="1000">
              <a:solidFill>
                <a:schemeClr val="dk1"/>
              </a:solidFill>
            </a:endParaRPr>
          </a:p>
        </p:txBody>
      </p:sp>
      <p:sp>
        <p:nvSpPr>
          <p:cNvPr id="1539" name="Google Shape;1539;p62"/>
          <p:cNvSpPr/>
          <p:nvPr/>
        </p:nvSpPr>
        <p:spPr>
          <a:xfrm>
            <a:off x="6299950" y="2988225"/>
            <a:ext cx="791400" cy="754200"/>
          </a:xfrm>
          <a:prstGeom prst="roundRect">
            <a:avLst>
              <a:gd name="adj" fmla="val 16667"/>
            </a:avLst>
          </a:prstGeom>
          <a:solidFill>
            <a:srgbClr val="51AFD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#51afdb</a:t>
            </a:r>
            <a:endParaRPr sz="1000">
              <a:solidFill>
                <a:schemeClr val="dk1"/>
              </a:solidFill>
            </a:endParaRPr>
          </a:p>
        </p:txBody>
      </p:sp>
      <p:sp>
        <p:nvSpPr>
          <p:cNvPr id="1541" name="Google Shape;1541;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5"/>
        <p:cNvGrpSpPr/>
        <p:nvPr/>
      </p:nvGrpSpPr>
      <p:grpSpPr>
        <a:xfrm>
          <a:off x="0" y="0"/>
          <a:ext cx="0" cy="0"/>
          <a:chOff x="0" y="0"/>
          <a:chExt cx="0" cy="0"/>
        </a:xfrm>
      </p:grpSpPr>
      <p:sp>
        <p:nvSpPr>
          <p:cNvPr id="1546" name="Google Shape;1546;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1547" name="Google Shape;1547;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48" name="Google Shape;1548;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549" name="Google Shape;1549;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50" name="Google Shape;1550;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51" name="Google Shape;1551;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52" name="Google Shape;1552;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53" name="Google Shape;1553;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1554" name="Google Shape;1554;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1555" name="Google Shape;1555;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1556" name="Google Shape;1556;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1557" name="Google Shape;1557;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1"/>
        <p:cNvGrpSpPr/>
        <p:nvPr/>
      </p:nvGrpSpPr>
      <p:grpSpPr>
        <a:xfrm>
          <a:off x="0" y="0"/>
          <a:ext cx="0" cy="0"/>
          <a:chOff x="0" y="0"/>
          <a:chExt cx="0" cy="0"/>
        </a:xfrm>
      </p:grpSpPr>
      <p:grpSp>
        <p:nvGrpSpPr>
          <p:cNvPr id="1562" name="Google Shape;1562;p64"/>
          <p:cNvGrpSpPr/>
          <p:nvPr/>
        </p:nvGrpSpPr>
        <p:grpSpPr>
          <a:xfrm>
            <a:off x="5082708" y="3095784"/>
            <a:ext cx="442841" cy="514271"/>
            <a:chOff x="4727025" y="1332775"/>
            <a:chExt cx="59900" cy="69625"/>
          </a:xfrm>
        </p:grpSpPr>
        <p:sp>
          <p:nvSpPr>
            <p:cNvPr id="1563" name="Google Shape;1563;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4"/>
          <p:cNvGrpSpPr/>
          <p:nvPr/>
        </p:nvGrpSpPr>
        <p:grpSpPr>
          <a:xfrm>
            <a:off x="5758025" y="2343272"/>
            <a:ext cx="500909" cy="500899"/>
            <a:chOff x="4820425" y="1329900"/>
            <a:chExt cx="70175" cy="70350"/>
          </a:xfrm>
        </p:grpSpPr>
        <p:sp>
          <p:nvSpPr>
            <p:cNvPr id="1566" name="Google Shape;1566;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4"/>
          <p:cNvGrpSpPr/>
          <p:nvPr/>
        </p:nvGrpSpPr>
        <p:grpSpPr>
          <a:xfrm>
            <a:off x="6410648" y="2355062"/>
            <a:ext cx="538135" cy="493119"/>
            <a:chOff x="4903200" y="1331525"/>
            <a:chExt cx="73575" cy="67425"/>
          </a:xfrm>
        </p:grpSpPr>
        <p:sp>
          <p:nvSpPr>
            <p:cNvPr id="1571" name="Google Shape;1571;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2" name="Google Shape;1572;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4"/>
          <p:cNvGrpSpPr/>
          <p:nvPr/>
        </p:nvGrpSpPr>
        <p:grpSpPr>
          <a:xfrm>
            <a:off x="5670599" y="3097040"/>
            <a:ext cx="544563" cy="511895"/>
            <a:chOff x="4815575" y="1416800"/>
            <a:chExt cx="73750" cy="71400"/>
          </a:xfrm>
        </p:grpSpPr>
        <p:sp>
          <p:nvSpPr>
            <p:cNvPr id="1574" name="Google Shape;1574;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4"/>
          <p:cNvGrpSpPr/>
          <p:nvPr/>
        </p:nvGrpSpPr>
        <p:grpSpPr>
          <a:xfrm>
            <a:off x="6367224" y="3096746"/>
            <a:ext cx="602914" cy="512477"/>
            <a:chOff x="4902475" y="1418875"/>
            <a:chExt cx="74500" cy="63775"/>
          </a:xfrm>
        </p:grpSpPr>
        <p:sp>
          <p:nvSpPr>
            <p:cNvPr id="1578" name="Google Shape;1578;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64"/>
          <p:cNvGrpSpPr/>
          <p:nvPr/>
        </p:nvGrpSpPr>
        <p:grpSpPr>
          <a:xfrm>
            <a:off x="5783096" y="3835985"/>
            <a:ext cx="515391" cy="525699"/>
            <a:chOff x="4818100" y="1507675"/>
            <a:chExt cx="71225" cy="71625"/>
          </a:xfrm>
        </p:grpSpPr>
        <p:sp>
          <p:nvSpPr>
            <p:cNvPr id="1581" name="Google Shape;1581;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4"/>
          <p:cNvGrpSpPr/>
          <p:nvPr/>
        </p:nvGrpSpPr>
        <p:grpSpPr>
          <a:xfrm>
            <a:off x="5121199" y="3857517"/>
            <a:ext cx="522956" cy="489869"/>
            <a:chOff x="4721450" y="1509475"/>
            <a:chExt cx="79350" cy="74325"/>
          </a:xfrm>
        </p:grpSpPr>
        <p:sp>
          <p:nvSpPr>
            <p:cNvPr id="1586" name="Google Shape;1586;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64"/>
          <p:cNvGrpSpPr/>
          <p:nvPr/>
        </p:nvGrpSpPr>
        <p:grpSpPr>
          <a:xfrm>
            <a:off x="6444441" y="3837269"/>
            <a:ext cx="525704" cy="535436"/>
            <a:chOff x="4906800" y="1507500"/>
            <a:chExt cx="70350" cy="71075"/>
          </a:xfrm>
        </p:grpSpPr>
        <p:sp>
          <p:nvSpPr>
            <p:cNvPr id="1591" name="Google Shape;1591;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4"/>
          <p:cNvGrpSpPr/>
          <p:nvPr/>
        </p:nvGrpSpPr>
        <p:grpSpPr>
          <a:xfrm>
            <a:off x="4477263" y="2343250"/>
            <a:ext cx="508054" cy="508095"/>
            <a:chOff x="3736598" y="2170606"/>
            <a:chExt cx="404889" cy="404889"/>
          </a:xfrm>
        </p:grpSpPr>
        <p:sp>
          <p:nvSpPr>
            <p:cNvPr id="1597" name="Google Shape;1597;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4"/>
          <p:cNvGrpSpPr/>
          <p:nvPr/>
        </p:nvGrpSpPr>
        <p:grpSpPr>
          <a:xfrm>
            <a:off x="3765303" y="2343345"/>
            <a:ext cx="575790" cy="507904"/>
            <a:chOff x="3161917" y="2170682"/>
            <a:chExt cx="458870" cy="404737"/>
          </a:xfrm>
        </p:grpSpPr>
        <p:sp>
          <p:nvSpPr>
            <p:cNvPr id="1602" name="Google Shape;1602;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03" name="Google Shape;1603;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4"/>
          <p:cNvGrpSpPr/>
          <p:nvPr/>
        </p:nvGrpSpPr>
        <p:grpSpPr>
          <a:xfrm>
            <a:off x="3792833" y="3103717"/>
            <a:ext cx="520730" cy="498567"/>
            <a:chOff x="3179914" y="2889488"/>
            <a:chExt cx="422876" cy="404911"/>
          </a:xfrm>
        </p:grpSpPr>
        <p:sp>
          <p:nvSpPr>
            <p:cNvPr id="1606" name="Google Shape;1606;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4"/>
          <p:cNvGrpSpPr/>
          <p:nvPr/>
        </p:nvGrpSpPr>
        <p:grpSpPr>
          <a:xfrm>
            <a:off x="4421513" y="3103677"/>
            <a:ext cx="516145" cy="498648"/>
            <a:chOff x="3729467" y="2889422"/>
            <a:chExt cx="419153" cy="404977"/>
          </a:xfrm>
        </p:grpSpPr>
        <p:sp>
          <p:nvSpPr>
            <p:cNvPr id="1613" name="Google Shape;1613;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64"/>
          <p:cNvGrpSpPr/>
          <p:nvPr/>
        </p:nvGrpSpPr>
        <p:grpSpPr>
          <a:xfrm>
            <a:off x="7141841" y="2550562"/>
            <a:ext cx="166473" cy="141497"/>
            <a:chOff x="4660325" y="1866850"/>
            <a:chExt cx="68350" cy="58100"/>
          </a:xfrm>
        </p:grpSpPr>
        <p:sp>
          <p:nvSpPr>
            <p:cNvPr id="1625" name="Google Shape;1625;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4"/>
          <p:cNvGrpSpPr/>
          <p:nvPr/>
        </p:nvGrpSpPr>
        <p:grpSpPr>
          <a:xfrm>
            <a:off x="7451186" y="2576286"/>
            <a:ext cx="162515" cy="90049"/>
            <a:chOff x="4791775" y="1877500"/>
            <a:chExt cx="66725" cy="36975"/>
          </a:xfrm>
        </p:grpSpPr>
        <p:sp>
          <p:nvSpPr>
            <p:cNvPr id="1628" name="Google Shape;1628;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64"/>
          <p:cNvGrpSpPr/>
          <p:nvPr/>
        </p:nvGrpSpPr>
        <p:grpSpPr>
          <a:xfrm>
            <a:off x="7772899" y="2576286"/>
            <a:ext cx="144979" cy="90049"/>
            <a:chOff x="4923925" y="1877500"/>
            <a:chExt cx="59525" cy="36975"/>
          </a:xfrm>
        </p:grpSpPr>
        <p:sp>
          <p:nvSpPr>
            <p:cNvPr id="1631" name="Google Shape;1631;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4"/>
          <p:cNvGrpSpPr/>
          <p:nvPr/>
        </p:nvGrpSpPr>
        <p:grpSpPr>
          <a:xfrm>
            <a:off x="8067390" y="2558477"/>
            <a:ext cx="141447" cy="125667"/>
            <a:chOff x="5058450" y="1870100"/>
            <a:chExt cx="58075" cy="51600"/>
          </a:xfrm>
        </p:grpSpPr>
        <p:sp>
          <p:nvSpPr>
            <p:cNvPr id="1634" name="Google Shape;1634;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4"/>
          <p:cNvGrpSpPr/>
          <p:nvPr/>
        </p:nvGrpSpPr>
        <p:grpSpPr>
          <a:xfrm>
            <a:off x="7481905" y="2980885"/>
            <a:ext cx="101077" cy="107645"/>
            <a:chOff x="4811425" y="2065025"/>
            <a:chExt cx="41500" cy="44200"/>
          </a:xfrm>
        </p:grpSpPr>
        <p:sp>
          <p:nvSpPr>
            <p:cNvPr id="1637" name="Google Shape;1637;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64"/>
          <p:cNvGrpSpPr/>
          <p:nvPr/>
        </p:nvGrpSpPr>
        <p:grpSpPr>
          <a:xfrm>
            <a:off x="7774342" y="2981098"/>
            <a:ext cx="120867" cy="107218"/>
            <a:chOff x="4929875" y="2065025"/>
            <a:chExt cx="49625" cy="44025"/>
          </a:xfrm>
        </p:grpSpPr>
        <p:sp>
          <p:nvSpPr>
            <p:cNvPr id="1640" name="Google Shape;1640;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4"/>
          <p:cNvGrpSpPr/>
          <p:nvPr/>
        </p:nvGrpSpPr>
        <p:grpSpPr>
          <a:xfrm>
            <a:off x="8103011" y="2984112"/>
            <a:ext cx="70206" cy="101191"/>
            <a:chOff x="5083925" y="2066350"/>
            <a:chExt cx="28825" cy="41550"/>
          </a:xfrm>
        </p:grpSpPr>
        <p:sp>
          <p:nvSpPr>
            <p:cNvPr id="1643" name="Google Shape;1643;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4"/>
          <p:cNvGrpSpPr/>
          <p:nvPr/>
        </p:nvGrpSpPr>
        <p:grpSpPr>
          <a:xfrm>
            <a:off x="7134565" y="2999759"/>
            <a:ext cx="181026" cy="69896"/>
            <a:chOff x="4659775" y="2072775"/>
            <a:chExt cx="74325" cy="28700"/>
          </a:xfrm>
        </p:grpSpPr>
        <p:sp>
          <p:nvSpPr>
            <p:cNvPr id="1646" name="Google Shape;1646;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4"/>
          <p:cNvGrpSpPr/>
          <p:nvPr/>
        </p:nvGrpSpPr>
        <p:grpSpPr>
          <a:xfrm>
            <a:off x="8054421" y="2790324"/>
            <a:ext cx="167387" cy="89197"/>
            <a:chOff x="4662475" y="1976500"/>
            <a:chExt cx="68725" cy="36625"/>
          </a:xfrm>
        </p:grpSpPr>
        <p:sp>
          <p:nvSpPr>
            <p:cNvPr id="1650" name="Google Shape;1650;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64"/>
          <p:cNvGrpSpPr/>
          <p:nvPr/>
        </p:nvGrpSpPr>
        <p:grpSpPr>
          <a:xfrm>
            <a:off x="7751326" y="2793764"/>
            <a:ext cx="166899" cy="82317"/>
            <a:chOff x="4920150" y="1977875"/>
            <a:chExt cx="68525" cy="33800"/>
          </a:xfrm>
        </p:grpSpPr>
        <p:sp>
          <p:nvSpPr>
            <p:cNvPr id="1654" name="Google Shape;1654;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4"/>
          <p:cNvGrpSpPr/>
          <p:nvPr/>
        </p:nvGrpSpPr>
        <p:grpSpPr>
          <a:xfrm>
            <a:off x="7162483" y="3197682"/>
            <a:ext cx="125190" cy="127859"/>
            <a:chOff x="4676550" y="2160575"/>
            <a:chExt cx="51400" cy="52500"/>
          </a:xfrm>
        </p:grpSpPr>
        <p:sp>
          <p:nvSpPr>
            <p:cNvPr id="1658" name="Google Shape;1658;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4"/>
          <p:cNvGrpSpPr/>
          <p:nvPr/>
        </p:nvGrpSpPr>
        <p:grpSpPr>
          <a:xfrm>
            <a:off x="7459741" y="3204714"/>
            <a:ext cx="145405" cy="113794"/>
            <a:chOff x="4768325" y="2163475"/>
            <a:chExt cx="59700" cy="46725"/>
          </a:xfrm>
        </p:grpSpPr>
        <p:sp>
          <p:nvSpPr>
            <p:cNvPr id="1662" name="Google Shape;1662;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4"/>
          <p:cNvGrpSpPr/>
          <p:nvPr/>
        </p:nvGrpSpPr>
        <p:grpSpPr>
          <a:xfrm>
            <a:off x="7476059" y="3459808"/>
            <a:ext cx="112768" cy="106853"/>
            <a:chOff x="4768575" y="2253950"/>
            <a:chExt cx="46300" cy="43875"/>
          </a:xfrm>
        </p:grpSpPr>
        <p:sp>
          <p:nvSpPr>
            <p:cNvPr id="1671" name="Google Shape;1671;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64"/>
          <p:cNvGrpSpPr/>
          <p:nvPr/>
        </p:nvGrpSpPr>
        <p:grpSpPr>
          <a:xfrm>
            <a:off x="7775682" y="3948834"/>
            <a:ext cx="118187" cy="146246"/>
            <a:chOff x="4960900" y="2433225"/>
            <a:chExt cx="48525" cy="60050"/>
          </a:xfrm>
        </p:grpSpPr>
        <p:sp>
          <p:nvSpPr>
            <p:cNvPr id="1674" name="Google Shape;1674;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4"/>
          <p:cNvGrpSpPr/>
          <p:nvPr/>
        </p:nvGrpSpPr>
        <p:grpSpPr>
          <a:xfrm>
            <a:off x="7464247" y="4212895"/>
            <a:ext cx="136394" cy="143810"/>
            <a:chOff x="4854075" y="2527625"/>
            <a:chExt cx="56000" cy="59050"/>
          </a:xfrm>
        </p:grpSpPr>
        <p:sp>
          <p:nvSpPr>
            <p:cNvPr id="1677" name="Google Shape;1677;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64"/>
          <p:cNvGrpSpPr/>
          <p:nvPr/>
        </p:nvGrpSpPr>
        <p:grpSpPr>
          <a:xfrm>
            <a:off x="8088458" y="3676639"/>
            <a:ext cx="99312" cy="160797"/>
            <a:chOff x="5059700" y="2334775"/>
            <a:chExt cx="40775" cy="66025"/>
          </a:xfrm>
        </p:grpSpPr>
        <p:sp>
          <p:nvSpPr>
            <p:cNvPr id="1683" name="Google Shape;1683;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64"/>
          <p:cNvGrpSpPr/>
          <p:nvPr/>
        </p:nvGrpSpPr>
        <p:grpSpPr>
          <a:xfrm>
            <a:off x="8045622" y="3941771"/>
            <a:ext cx="184984" cy="160371"/>
            <a:chOff x="5037700" y="2430325"/>
            <a:chExt cx="75950" cy="65850"/>
          </a:xfrm>
        </p:grpSpPr>
        <p:sp>
          <p:nvSpPr>
            <p:cNvPr id="1693" name="Google Shape;1693;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64"/>
          <p:cNvGrpSpPr/>
          <p:nvPr/>
        </p:nvGrpSpPr>
        <p:grpSpPr>
          <a:xfrm>
            <a:off x="7465128" y="3708223"/>
            <a:ext cx="173014" cy="97629"/>
            <a:chOff x="4756975" y="2341800"/>
            <a:chExt cx="91975" cy="51925"/>
          </a:xfrm>
        </p:grpSpPr>
        <p:sp>
          <p:nvSpPr>
            <p:cNvPr id="1696" name="Google Shape;1696;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64"/>
          <p:cNvGrpSpPr/>
          <p:nvPr/>
        </p:nvGrpSpPr>
        <p:grpSpPr>
          <a:xfrm>
            <a:off x="7732065" y="4196920"/>
            <a:ext cx="212497" cy="175761"/>
            <a:chOff x="4943575" y="2516350"/>
            <a:chExt cx="98675" cy="81700"/>
          </a:xfrm>
        </p:grpSpPr>
        <p:sp>
          <p:nvSpPr>
            <p:cNvPr id="1717" name="Google Shape;1717;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4"/>
          <p:cNvGrpSpPr/>
          <p:nvPr/>
        </p:nvGrpSpPr>
        <p:grpSpPr>
          <a:xfrm>
            <a:off x="1990126" y="3423163"/>
            <a:ext cx="965351" cy="134611"/>
            <a:chOff x="4411970" y="2962952"/>
            <a:chExt cx="706544" cy="104212"/>
          </a:xfrm>
        </p:grpSpPr>
        <p:sp>
          <p:nvSpPr>
            <p:cNvPr id="1796" name="Google Shape;1796;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4"/>
          <p:cNvGrpSpPr/>
          <p:nvPr/>
        </p:nvGrpSpPr>
        <p:grpSpPr>
          <a:xfrm>
            <a:off x="1990126" y="3012077"/>
            <a:ext cx="960158" cy="289172"/>
            <a:chOff x="4411970" y="2726085"/>
            <a:chExt cx="643107" cy="193659"/>
          </a:xfrm>
        </p:grpSpPr>
        <p:sp>
          <p:nvSpPr>
            <p:cNvPr id="1801" name="Google Shape;1801;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64"/>
          <p:cNvGrpSpPr/>
          <p:nvPr/>
        </p:nvGrpSpPr>
        <p:grpSpPr>
          <a:xfrm>
            <a:off x="993018" y="3278187"/>
            <a:ext cx="833173" cy="259209"/>
            <a:chOff x="4411970" y="4340222"/>
            <a:chExt cx="779467" cy="242683"/>
          </a:xfrm>
        </p:grpSpPr>
        <p:sp>
          <p:nvSpPr>
            <p:cNvPr id="1805" name="Google Shape;1805;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64"/>
          <p:cNvGrpSpPr/>
          <p:nvPr/>
        </p:nvGrpSpPr>
        <p:grpSpPr>
          <a:xfrm>
            <a:off x="1990126" y="2673933"/>
            <a:ext cx="965160" cy="216230"/>
            <a:chOff x="4411970" y="2468674"/>
            <a:chExt cx="747317" cy="167425"/>
          </a:xfrm>
        </p:grpSpPr>
        <p:sp>
          <p:nvSpPr>
            <p:cNvPr id="1809" name="Google Shape;1809;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64"/>
          <p:cNvGrpSpPr/>
          <p:nvPr/>
        </p:nvGrpSpPr>
        <p:grpSpPr>
          <a:xfrm>
            <a:off x="988873" y="2578650"/>
            <a:ext cx="810451" cy="319148"/>
            <a:chOff x="4411970" y="3686602"/>
            <a:chExt cx="797845" cy="314215"/>
          </a:xfrm>
        </p:grpSpPr>
        <p:sp>
          <p:nvSpPr>
            <p:cNvPr id="1812" name="Google Shape;1812;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4"/>
          <p:cNvGrpSpPr/>
          <p:nvPr/>
        </p:nvGrpSpPr>
        <p:grpSpPr>
          <a:xfrm>
            <a:off x="988970" y="2333174"/>
            <a:ext cx="1970333" cy="208784"/>
            <a:chOff x="6336019" y="3733725"/>
            <a:chExt cx="2566206" cy="351310"/>
          </a:xfrm>
        </p:grpSpPr>
        <p:sp>
          <p:nvSpPr>
            <p:cNvPr id="1819" name="Google Shape;1819;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1990126" y="3940729"/>
            <a:ext cx="946551" cy="153200"/>
            <a:chOff x="4404545" y="3301592"/>
            <a:chExt cx="782403" cy="129272"/>
          </a:xfrm>
        </p:grpSpPr>
        <p:sp>
          <p:nvSpPr>
            <p:cNvPr id="1824" name="Google Shape;1824;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4"/>
          <p:cNvGrpSpPr/>
          <p:nvPr/>
        </p:nvGrpSpPr>
        <p:grpSpPr>
          <a:xfrm>
            <a:off x="1990126" y="3679688"/>
            <a:ext cx="962257" cy="139127"/>
            <a:chOff x="4411970" y="3131459"/>
            <a:chExt cx="710520" cy="117397"/>
          </a:xfrm>
        </p:grpSpPr>
        <p:sp>
          <p:nvSpPr>
            <p:cNvPr id="1827" name="Google Shape;1827;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1829;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64"/>
          <p:cNvGrpSpPr/>
          <p:nvPr/>
        </p:nvGrpSpPr>
        <p:grpSpPr>
          <a:xfrm>
            <a:off x="990271" y="3614482"/>
            <a:ext cx="823838" cy="458988"/>
            <a:chOff x="4411970" y="1801825"/>
            <a:chExt cx="734586" cy="409262"/>
          </a:xfrm>
        </p:grpSpPr>
        <p:sp>
          <p:nvSpPr>
            <p:cNvPr id="1831" name="Google Shape;1831;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64"/>
          <p:cNvGrpSpPr/>
          <p:nvPr/>
        </p:nvGrpSpPr>
        <p:grpSpPr>
          <a:xfrm>
            <a:off x="990271" y="4162908"/>
            <a:ext cx="856348" cy="212039"/>
            <a:chOff x="4411970" y="2233974"/>
            <a:chExt cx="763574" cy="189068"/>
          </a:xfrm>
        </p:grpSpPr>
        <p:sp>
          <p:nvSpPr>
            <p:cNvPr id="1834" name="Google Shape;1834;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4"/>
          <p:cNvGrpSpPr/>
          <p:nvPr/>
        </p:nvGrpSpPr>
        <p:grpSpPr>
          <a:xfrm>
            <a:off x="3100467" y="2338244"/>
            <a:ext cx="511602" cy="511602"/>
            <a:chOff x="5681300" y="2527788"/>
            <a:chExt cx="805800" cy="805800"/>
          </a:xfrm>
        </p:grpSpPr>
        <p:sp>
          <p:nvSpPr>
            <p:cNvPr id="1837" name="Google Shape;1837;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64"/>
          <p:cNvGrpSpPr/>
          <p:nvPr/>
        </p:nvGrpSpPr>
        <p:grpSpPr>
          <a:xfrm>
            <a:off x="3097662" y="3104827"/>
            <a:ext cx="513021" cy="512935"/>
            <a:chOff x="4049800" y="640400"/>
            <a:chExt cx="858900" cy="858900"/>
          </a:xfrm>
        </p:grpSpPr>
        <p:sp>
          <p:nvSpPr>
            <p:cNvPr id="1840" name="Google Shape;1840;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64"/>
          <p:cNvGrpSpPr/>
          <p:nvPr/>
        </p:nvGrpSpPr>
        <p:grpSpPr>
          <a:xfrm>
            <a:off x="3014861" y="3756719"/>
            <a:ext cx="686489" cy="686585"/>
            <a:chOff x="5080188" y="927900"/>
            <a:chExt cx="961200" cy="961200"/>
          </a:xfrm>
        </p:grpSpPr>
        <p:sp>
          <p:nvSpPr>
            <p:cNvPr id="1843" name="Google Shape;1843;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4"/>
          <p:cNvGrpSpPr/>
          <p:nvPr/>
        </p:nvGrpSpPr>
        <p:grpSpPr>
          <a:xfrm>
            <a:off x="3798012" y="3849448"/>
            <a:ext cx="510373" cy="510937"/>
            <a:chOff x="7508249" y="1522825"/>
            <a:chExt cx="1326332" cy="1322987"/>
          </a:xfrm>
        </p:grpSpPr>
        <p:sp>
          <p:nvSpPr>
            <p:cNvPr id="1852" name="Google Shape;1852;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64"/>
          <p:cNvGrpSpPr/>
          <p:nvPr/>
        </p:nvGrpSpPr>
        <p:grpSpPr>
          <a:xfrm>
            <a:off x="4489605" y="3850853"/>
            <a:ext cx="492652" cy="503348"/>
            <a:chOff x="6039282" y="1042577"/>
            <a:chExt cx="734315" cy="731929"/>
          </a:xfrm>
        </p:grpSpPr>
        <p:sp>
          <p:nvSpPr>
            <p:cNvPr id="1863" name="Google Shape;1863;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64"/>
          <p:cNvGrpSpPr/>
          <p:nvPr/>
        </p:nvGrpSpPr>
        <p:grpSpPr>
          <a:xfrm>
            <a:off x="5130019" y="2346894"/>
            <a:ext cx="483304" cy="504902"/>
            <a:chOff x="1825800" y="1651625"/>
            <a:chExt cx="568125" cy="591775"/>
          </a:xfrm>
        </p:grpSpPr>
        <p:sp>
          <p:nvSpPr>
            <p:cNvPr id="1885" name="Google Shape;1885;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96" name="Google Shape;189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grpSp>
        <p:nvGrpSpPr>
          <p:cNvPr id="1901" name="Google Shape;1901;p65"/>
          <p:cNvGrpSpPr/>
          <p:nvPr/>
        </p:nvGrpSpPr>
        <p:grpSpPr>
          <a:xfrm>
            <a:off x="722058" y="957091"/>
            <a:ext cx="2492868" cy="1379876"/>
            <a:chOff x="2654821" y="2311071"/>
            <a:chExt cx="2279715" cy="1262120"/>
          </a:xfrm>
        </p:grpSpPr>
        <p:grpSp>
          <p:nvGrpSpPr>
            <p:cNvPr id="1902" name="Google Shape;1902;p65"/>
            <p:cNvGrpSpPr/>
            <p:nvPr/>
          </p:nvGrpSpPr>
          <p:grpSpPr>
            <a:xfrm>
              <a:off x="4034269" y="2840745"/>
              <a:ext cx="40212" cy="36437"/>
              <a:chOff x="4293400" y="2574725"/>
              <a:chExt cx="84425" cy="80100"/>
            </a:xfrm>
          </p:grpSpPr>
          <p:sp>
            <p:nvSpPr>
              <p:cNvPr id="1903" name="Google Shape;1903;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4" name="Google Shape;1904;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65"/>
            <p:cNvGrpSpPr/>
            <p:nvPr/>
          </p:nvGrpSpPr>
          <p:grpSpPr>
            <a:xfrm>
              <a:off x="3894606" y="2334874"/>
              <a:ext cx="913198" cy="518984"/>
              <a:chOff x="4000175" y="1462675"/>
              <a:chExt cx="1917275" cy="1140875"/>
            </a:xfrm>
          </p:grpSpPr>
          <p:sp>
            <p:nvSpPr>
              <p:cNvPr id="1906" name="Google Shape;1906;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7" name="Google Shape;1907;p65"/>
              <p:cNvGrpSpPr/>
              <p:nvPr/>
            </p:nvGrpSpPr>
            <p:grpSpPr>
              <a:xfrm>
                <a:off x="4000175" y="1462675"/>
                <a:ext cx="1917275" cy="1140875"/>
                <a:chOff x="4000175" y="1462675"/>
                <a:chExt cx="1917275" cy="1140875"/>
              </a:xfrm>
            </p:grpSpPr>
            <p:sp>
              <p:nvSpPr>
                <p:cNvPr id="1908" name="Google Shape;1908;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9" name="Google Shape;1909;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4" name="Google Shape;1914;p65"/>
            <p:cNvGrpSpPr/>
            <p:nvPr/>
          </p:nvGrpSpPr>
          <p:grpSpPr>
            <a:xfrm>
              <a:off x="3875768" y="2846704"/>
              <a:ext cx="44796" cy="47366"/>
              <a:chOff x="3960625" y="2587825"/>
              <a:chExt cx="94050" cy="104125"/>
            </a:xfrm>
          </p:grpSpPr>
          <p:sp>
            <p:nvSpPr>
              <p:cNvPr id="1915" name="Google Shape;1915;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6" name="Google Shape;1916;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82759" y="2807162"/>
              <a:ext cx="82686" cy="85487"/>
              <a:chOff x="3765350" y="2500900"/>
              <a:chExt cx="173600" cy="187925"/>
            </a:xfrm>
          </p:grpSpPr>
          <p:sp>
            <p:nvSpPr>
              <p:cNvPr id="1918" name="Google Shape;1918;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9" name="Google Shape;1919;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3775674" y="2798496"/>
              <a:ext cx="40545" cy="23564"/>
              <a:chOff x="3750475" y="2481850"/>
              <a:chExt cx="85125" cy="51800"/>
            </a:xfrm>
          </p:grpSpPr>
          <p:sp>
            <p:nvSpPr>
              <p:cNvPr id="1925" name="Google Shape;1925;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7" name="Google Shape;1927;p65"/>
            <p:cNvGrpSpPr/>
            <p:nvPr/>
          </p:nvGrpSpPr>
          <p:grpSpPr>
            <a:xfrm>
              <a:off x="3716946" y="2776024"/>
              <a:ext cx="81971" cy="76912"/>
              <a:chOff x="3627175" y="2432450"/>
              <a:chExt cx="172100" cy="169075"/>
            </a:xfrm>
          </p:grpSpPr>
          <p:sp>
            <p:nvSpPr>
              <p:cNvPr id="1928" name="Google Shape;1928;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30" name="Google Shape;1930;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31" name="Google Shape;1931;p65"/>
            <p:cNvGrpSpPr/>
            <p:nvPr/>
          </p:nvGrpSpPr>
          <p:grpSpPr>
            <a:xfrm>
              <a:off x="3685682" y="2845624"/>
              <a:ext cx="29311" cy="45055"/>
              <a:chOff x="3561536" y="2585450"/>
              <a:chExt cx="61539" cy="99045"/>
            </a:xfrm>
          </p:grpSpPr>
          <p:sp>
            <p:nvSpPr>
              <p:cNvPr id="1932" name="Google Shape;1932;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4" name="Google Shape;1934;p65"/>
            <p:cNvGrpSpPr/>
            <p:nvPr/>
          </p:nvGrpSpPr>
          <p:grpSpPr>
            <a:xfrm>
              <a:off x="3849905" y="2572252"/>
              <a:ext cx="74339" cy="119559"/>
              <a:chOff x="3906325" y="1984500"/>
              <a:chExt cx="156075" cy="262825"/>
            </a:xfrm>
          </p:grpSpPr>
          <p:sp>
            <p:nvSpPr>
              <p:cNvPr id="1935" name="Google Shape;1935;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6" name="Google Shape;1936;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2654821" y="2414345"/>
              <a:ext cx="667570" cy="558731"/>
              <a:chOff x="1397225" y="1637375"/>
              <a:chExt cx="1401575" cy="1228250"/>
            </a:xfrm>
          </p:grpSpPr>
          <p:sp>
            <p:nvSpPr>
              <p:cNvPr id="1938" name="Google Shape;1938;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9" name="Google Shape;1939;p65"/>
              <p:cNvGrpSpPr/>
              <p:nvPr/>
            </p:nvGrpSpPr>
            <p:grpSpPr>
              <a:xfrm>
                <a:off x="1397225" y="1637375"/>
                <a:ext cx="1398775" cy="1228250"/>
                <a:chOff x="1397225" y="1637375"/>
                <a:chExt cx="1398775" cy="1228250"/>
              </a:xfrm>
            </p:grpSpPr>
            <p:sp>
              <p:nvSpPr>
                <p:cNvPr id="1940" name="Google Shape;1940;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2" name="Google Shape;1942;p65"/>
            <p:cNvGrpSpPr/>
            <p:nvPr/>
          </p:nvGrpSpPr>
          <p:grpSpPr>
            <a:xfrm>
              <a:off x="3230417" y="3103734"/>
              <a:ext cx="282982" cy="280332"/>
              <a:chOff x="2605700" y="3152850"/>
              <a:chExt cx="594125" cy="616250"/>
            </a:xfrm>
          </p:grpSpPr>
          <p:sp>
            <p:nvSpPr>
              <p:cNvPr id="1943" name="Google Shape;1943;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4" name="Google Shape;1944;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45" name="Google Shape;1945;p65"/>
            <p:cNvGrpSpPr/>
            <p:nvPr/>
          </p:nvGrpSpPr>
          <p:grpSpPr>
            <a:xfrm>
              <a:off x="3265985" y="3226989"/>
              <a:ext cx="87151" cy="346202"/>
              <a:chOff x="2680375" y="3423800"/>
              <a:chExt cx="182975" cy="761050"/>
            </a:xfrm>
          </p:grpSpPr>
          <p:sp>
            <p:nvSpPr>
              <p:cNvPr id="1946" name="Google Shape;1946;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7" name="Google Shape;1947;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65"/>
            <p:cNvGrpSpPr/>
            <p:nvPr/>
          </p:nvGrpSpPr>
          <p:grpSpPr>
            <a:xfrm>
              <a:off x="3855466" y="3289811"/>
              <a:ext cx="112514" cy="94210"/>
              <a:chOff x="3918000" y="3561900"/>
              <a:chExt cx="236225" cy="207100"/>
            </a:xfrm>
          </p:grpSpPr>
          <p:sp>
            <p:nvSpPr>
              <p:cNvPr id="1949" name="Google Shape;1949;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50" name="Google Shape;1950;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1" name="Google Shape;1951;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54" name="Google Shape;1954;p65"/>
            <p:cNvGrpSpPr/>
            <p:nvPr/>
          </p:nvGrpSpPr>
          <p:grpSpPr>
            <a:xfrm>
              <a:off x="2905224" y="2311071"/>
              <a:ext cx="596721" cy="528992"/>
              <a:chOff x="1922950" y="1410350"/>
              <a:chExt cx="1252825" cy="1162875"/>
            </a:xfrm>
          </p:grpSpPr>
          <p:sp>
            <p:nvSpPr>
              <p:cNvPr id="1955" name="Google Shape;1955;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71" name="Google Shape;1971;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91" name="Google Shape;1991;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2" name="Google Shape;1992;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65"/>
            <p:cNvGrpSpPr/>
            <p:nvPr/>
          </p:nvGrpSpPr>
          <p:grpSpPr>
            <a:xfrm>
              <a:off x="3280929" y="3294542"/>
              <a:ext cx="109894" cy="272224"/>
              <a:chOff x="2711750" y="3572300"/>
              <a:chExt cx="230725" cy="598425"/>
            </a:xfrm>
          </p:grpSpPr>
          <p:sp>
            <p:nvSpPr>
              <p:cNvPr id="1994" name="Google Shape;1994;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65"/>
            <p:cNvGrpSpPr/>
            <p:nvPr/>
          </p:nvGrpSpPr>
          <p:grpSpPr>
            <a:xfrm>
              <a:off x="3790439" y="2408636"/>
              <a:ext cx="73017" cy="75684"/>
              <a:chOff x="3781475" y="1624825"/>
              <a:chExt cx="153300" cy="166375"/>
            </a:xfrm>
          </p:grpSpPr>
          <p:sp>
            <p:nvSpPr>
              <p:cNvPr id="1998" name="Google Shape;1998;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65"/>
            <p:cNvGrpSpPr/>
            <p:nvPr/>
          </p:nvGrpSpPr>
          <p:grpSpPr>
            <a:xfrm>
              <a:off x="4403342" y="3107749"/>
              <a:ext cx="316680" cy="101374"/>
              <a:chOff x="5068275" y="3161675"/>
              <a:chExt cx="664875" cy="222850"/>
            </a:xfrm>
          </p:grpSpPr>
          <p:sp>
            <p:nvSpPr>
              <p:cNvPr id="2010" name="Google Shape;2010;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65"/>
            <p:cNvGrpSpPr/>
            <p:nvPr/>
          </p:nvGrpSpPr>
          <p:grpSpPr>
            <a:xfrm>
              <a:off x="3697513" y="2707266"/>
              <a:ext cx="59549" cy="79733"/>
              <a:chOff x="3586375" y="2281300"/>
              <a:chExt cx="125025" cy="175275"/>
            </a:xfrm>
          </p:grpSpPr>
          <p:sp>
            <p:nvSpPr>
              <p:cNvPr id="2044" name="Google Shape;2044;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65"/>
            <p:cNvGrpSpPr/>
            <p:nvPr/>
          </p:nvGrpSpPr>
          <p:grpSpPr>
            <a:xfrm>
              <a:off x="4513224" y="3221724"/>
              <a:ext cx="274563" cy="280321"/>
              <a:chOff x="5298975" y="3412225"/>
              <a:chExt cx="576450" cy="616225"/>
            </a:xfrm>
          </p:grpSpPr>
          <p:sp>
            <p:nvSpPr>
              <p:cNvPr id="2048" name="Google Shape;2048;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9" name="Google Shape;2049;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65"/>
            <p:cNvGrpSpPr/>
            <p:nvPr/>
          </p:nvGrpSpPr>
          <p:grpSpPr>
            <a:xfrm>
              <a:off x="4824403" y="3421846"/>
              <a:ext cx="110132" cy="130647"/>
              <a:chOff x="5952300" y="3852150"/>
              <a:chExt cx="231225" cy="287200"/>
            </a:xfrm>
          </p:grpSpPr>
          <p:sp>
            <p:nvSpPr>
              <p:cNvPr id="2051" name="Google Shape;2051;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65"/>
            <p:cNvGrpSpPr/>
            <p:nvPr/>
          </p:nvGrpSpPr>
          <p:grpSpPr>
            <a:xfrm>
              <a:off x="4295710" y="3079670"/>
              <a:ext cx="14968" cy="27135"/>
              <a:chOff x="4842300" y="3099950"/>
              <a:chExt cx="31425" cy="59650"/>
            </a:xfrm>
          </p:grpSpPr>
          <p:sp>
            <p:nvSpPr>
              <p:cNvPr id="2062" name="Google Shape;2062;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65"/>
            <p:cNvGrpSpPr/>
            <p:nvPr/>
          </p:nvGrpSpPr>
          <p:grpSpPr>
            <a:xfrm>
              <a:off x="3831056" y="2816010"/>
              <a:ext cx="37378" cy="27612"/>
              <a:chOff x="3866750" y="2520350"/>
              <a:chExt cx="78475" cy="60700"/>
            </a:xfrm>
          </p:grpSpPr>
          <p:sp>
            <p:nvSpPr>
              <p:cNvPr id="2075" name="Google Shape;2075;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96" name="Google Shape;2096;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08" name="Google Shape;2108;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5"/>
            <p:cNvGrpSpPr/>
            <p:nvPr/>
          </p:nvGrpSpPr>
          <p:grpSpPr>
            <a:xfrm>
              <a:off x="3632736" y="3051591"/>
              <a:ext cx="63288" cy="45217"/>
              <a:chOff x="3450375" y="3038225"/>
              <a:chExt cx="132875" cy="99400"/>
            </a:xfrm>
          </p:grpSpPr>
          <p:sp>
            <p:nvSpPr>
              <p:cNvPr id="2122" name="Google Shape;2122;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33" name="Google Shape;2133;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3" name="Google Shape;2143;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9" name="Google Shape;2149;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5"/>
          <p:cNvGrpSpPr/>
          <p:nvPr/>
        </p:nvGrpSpPr>
        <p:grpSpPr>
          <a:xfrm>
            <a:off x="719115" y="2852867"/>
            <a:ext cx="2622876" cy="1333540"/>
            <a:chOff x="238125" y="1038125"/>
            <a:chExt cx="7146800" cy="3633625"/>
          </a:xfrm>
        </p:grpSpPr>
        <p:sp>
          <p:nvSpPr>
            <p:cNvPr id="2160" name="Google Shape;2160;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5"/>
          <p:cNvGrpSpPr/>
          <p:nvPr/>
        </p:nvGrpSpPr>
        <p:grpSpPr>
          <a:xfrm>
            <a:off x="5834043" y="994977"/>
            <a:ext cx="2590840" cy="1380235"/>
            <a:chOff x="233350" y="949250"/>
            <a:chExt cx="7137300" cy="3802300"/>
          </a:xfrm>
        </p:grpSpPr>
        <p:sp>
          <p:nvSpPr>
            <p:cNvPr id="3733" name="Google Shape;3733;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5"/>
          <p:cNvGrpSpPr/>
          <p:nvPr/>
        </p:nvGrpSpPr>
        <p:grpSpPr>
          <a:xfrm>
            <a:off x="7648472" y="3039750"/>
            <a:ext cx="104231" cy="320340"/>
            <a:chOff x="7564426" y="3224343"/>
            <a:chExt cx="119985" cy="368801"/>
          </a:xfrm>
        </p:grpSpPr>
        <p:sp>
          <p:nvSpPr>
            <p:cNvPr id="3785" name="Google Shape;3785;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5"/>
          <p:cNvGrpSpPr/>
          <p:nvPr/>
        </p:nvGrpSpPr>
        <p:grpSpPr>
          <a:xfrm>
            <a:off x="7347961" y="3033852"/>
            <a:ext cx="189489" cy="332132"/>
            <a:chOff x="8370831" y="3202002"/>
            <a:chExt cx="218129" cy="382376"/>
          </a:xfrm>
        </p:grpSpPr>
        <p:sp>
          <p:nvSpPr>
            <p:cNvPr id="3788" name="Google Shape;3788;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5"/>
          <p:cNvGrpSpPr/>
          <p:nvPr/>
        </p:nvGrpSpPr>
        <p:grpSpPr>
          <a:xfrm>
            <a:off x="8071350" y="3444984"/>
            <a:ext cx="309429" cy="267000"/>
            <a:chOff x="6742064" y="3750480"/>
            <a:chExt cx="399315" cy="344560"/>
          </a:xfrm>
        </p:grpSpPr>
        <p:sp>
          <p:nvSpPr>
            <p:cNvPr id="3791" name="Google Shape;3791;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5"/>
          <p:cNvGrpSpPr/>
          <p:nvPr/>
        </p:nvGrpSpPr>
        <p:grpSpPr>
          <a:xfrm>
            <a:off x="7610369" y="3796031"/>
            <a:ext cx="180437" cy="281608"/>
            <a:chOff x="7248525" y="3739696"/>
            <a:chExt cx="230531" cy="359790"/>
          </a:xfrm>
        </p:grpSpPr>
        <p:sp>
          <p:nvSpPr>
            <p:cNvPr id="3794" name="Google Shape;3794;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5"/>
          <p:cNvGrpSpPr/>
          <p:nvPr/>
        </p:nvGrpSpPr>
        <p:grpSpPr>
          <a:xfrm>
            <a:off x="7856288" y="3439255"/>
            <a:ext cx="162896" cy="278710"/>
            <a:chOff x="7601242" y="3729267"/>
            <a:chExt cx="222566" cy="380803"/>
          </a:xfrm>
        </p:grpSpPr>
        <p:sp>
          <p:nvSpPr>
            <p:cNvPr id="3797" name="Google Shape;3797;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65"/>
          <p:cNvGrpSpPr/>
          <p:nvPr/>
        </p:nvGrpSpPr>
        <p:grpSpPr>
          <a:xfrm>
            <a:off x="7345934" y="3440396"/>
            <a:ext cx="193543" cy="275990"/>
            <a:chOff x="8304647" y="3738687"/>
            <a:chExt cx="225076" cy="320956"/>
          </a:xfrm>
        </p:grpSpPr>
        <p:sp>
          <p:nvSpPr>
            <p:cNvPr id="3801" name="Google Shape;3801;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5"/>
          <p:cNvGrpSpPr/>
          <p:nvPr/>
        </p:nvGrpSpPr>
        <p:grpSpPr>
          <a:xfrm>
            <a:off x="7618426" y="3440396"/>
            <a:ext cx="178492" cy="275990"/>
            <a:chOff x="8615101" y="3738687"/>
            <a:chExt cx="207573" cy="320956"/>
          </a:xfrm>
        </p:grpSpPr>
        <p:sp>
          <p:nvSpPr>
            <p:cNvPr id="3805" name="Google Shape;3805;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8" name="Google Shape;3808;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65"/>
          <p:cNvGrpSpPr/>
          <p:nvPr/>
        </p:nvGrpSpPr>
        <p:grpSpPr>
          <a:xfrm>
            <a:off x="6013131" y="3561884"/>
            <a:ext cx="557670" cy="511283"/>
            <a:chOff x="6015419" y="3716859"/>
            <a:chExt cx="557671" cy="511283"/>
          </a:xfrm>
        </p:grpSpPr>
        <p:sp>
          <p:nvSpPr>
            <p:cNvPr id="3810" name="Google Shape;3810;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65"/>
            <p:cNvGrpSpPr/>
            <p:nvPr/>
          </p:nvGrpSpPr>
          <p:grpSpPr>
            <a:xfrm>
              <a:off x="6036094" y="3716980"/>
              <a:ext cx="529860" cy="510468"/>
              <a:chOff x="6036094" y="3716980"/>
              <a:chExt cx="529860" cy="510468"/>
            </a:xfrm>
          </p:grpSpPr>
          <p:sp>
            <p:nvSpPr>
              <p:cNvPr id="3812" name="Google Shape;3812;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2" name="Google Shape;3822;p65"/>
          <p:cNvGrpSpPr/>
          <p:nvPr/>
        </p:nvGrpSpPr>
        <p:grpSpPr>
          <a:xfrm>
            <a:off x="6642016" y="2918653"/>
            <a:ext cx="576302" cy="511871"/>
            <a:chOff x="6644304" y="3073628"/>
            <a:chExt cx="576302" cy="511871"/>
          </a:xfrm>
        </p:grpSpPr>
        <p:sp>
          <p:nvSpPr>
            <p:cNvPr id="3823" name="Google Shape;3823;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5"/>
            <p:cNvGrpSpPr/>
            <p:nvPr/>
          </p:nvGrpSpPr>
          <p:grpSpPr>
            <a:xfrm>
              <a:off x="6712169" y="3085440"/>
              <a:ext cx="481622" cy="494913"/>
              <a:chOff x="6712169" y="3085440"/>
              <a:chExt cx="481622" cy="494913"/>
            </a:xfrm>
          </p:grpSpPr>
          <p:sp>
            <p:nvSpPr>
              <p:cNvPr id="3825" name="Google Shape;3825;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65"/>
          <p:cNvGrpSpPr/>
          <p:nvPr/>
        </p:nvGrpSpPr>
        <p:grpSpPr>
          <a:xfrm>
            <a:off x="6649867" y="3561648"/>
            <a:ext cx="560631" cy="511352"/>
            <a:chOff x="6652154" y="3716623"/>
            <a:chExt cx="560631" cy="511352"/>
          </a:xfrm>
        </p:grpSpPr>
        <p:sp>
          <p:nvSpPr>
            <p:cNvPr id="3835" name="Google Shape;3835;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65"/>
            <p:cNvGrpSpPr/>
            <p:nvPr/>
          </p:nvGrpSpPr>
          <p:grpSpPr>
            <a:xfrm>
              <a:off x="6669657" y="3716715"/>
              <a:ext cx="466779" cy="464290"/>
              <a:chOff x="6669657" y="3716715"/>
              <a:chExt cx="466779" cy="464290"/>
            </a:xfrm>
          </p:grpSpPr>
          <p:sp>
            <p:nvSpPr>
              <p:cNvPr id="3837" name="Google Shape;3837;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65"/>
          <p:cNvGrpSpPr/>
          <p:nvPr/>
        </p:nvGrpSpPr>
        <p:grpSpPr>
          <a:xfrm>
            <a:off x="7843958" y="3843056"/>
            <a:ext cx="187557" cy="187557"/>
            <a:chOff x="8565775" y="671075"/>
            <a:chExt cx="441000" cy="441000"/>
          </a:xfrm>
        </p:grpSpPr>
        <p:sp>
          <p:nvSpPr>
            <p:cNvPr id="3851" name="Google Shape;3851;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3" name="Google Shape;3853;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65"/>
          <p:cNvGrpSpPr/>
          <p:nvPr/>
        </p:nvGrpSpPr>
        <p:grpSpPr>
          <a:xfrm>
            <a:off x="5997813" y="2921275"/>
            <a:ext cx="587871" cy="512373"/>
            <a:chOff x="6000100" y="3076250"/>
            <a:chExt cx="587871" cy="512373"/>
          </a:xfrm>
        </p:grpSpPr>
        <p:sp>
          <p:nvSpPr>
            <p:cNvPr id="3856" name="Google Shape;3856;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65"/>
            <p:cNvGrpSpPr/>
            <p:nvPr/>
          </p:nvGrpSpPr>
          <p:grpSpPr>
            <a:xfrm>
              <a:off x="6031360" y="3076713"/>
              <a:ext cx="539107" cy="480965"/>
              <a:chOff x="6031360" y="3076713"/>
              <a:chExt cx="539107" cy="480965"/>
            </a:xfrm>
          </p:grpSpPr>
          <p:sp>
            <p:nvSpPr>
              <p:cNvPr id="3858" name="Google Shape;3858;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65"/>
          <p:cNvGrpSpPr/>
          <p:nvPr/>
        </p:nvGrpSpPr>
        <p:grpSpPr>
          <a:xfrm>
            <a:off x="3416804" y="902588"/>
            <a:ext cx="2310381" cy="1488888"/>
            <a:chOff x="229225" y="549050"/>
            <a:chExt cx="7161750" cy="4615275"/>
          </a:xfrm>
        </p:grpSpPr>
        <p:sp>
          <p:nvSpPr>
            <p:cNvPr id="3866" name="Google Shape;3866;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5"/>
          <p:cNvGrpSpPr/>
          <p:nvPr/>
        </p:nvGrpSpPr>
        <p:grpSpPr>
          <a:xfrm>
            <a:off x="3514722" y="2832485"/>
            <a:ext cx="2310282" cy="1374222"/>
            <a:chOff x="238125" y="732525"/>
            <a:chExt cx="7130500" cy="4241425"/>
          </a:xfrm>
        </p:grpSpPr>
        <p:sp>
          <p:nvSpPr>
            <p:cNvPr id="3984" name="Google Shape;3984;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4714" y="1307826"/>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 de </a:t>
            </a:r>
            <a:br>
              <a:rPr lang="en" dirty="0"/>
            </a:br>
            <a:r>
              <a:rPr lang="en" dirty="0"/>
              <a:t>données</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2"/>
          <p:cNvSpPr txBox="1">
            <a:spLocks noGrp="1"/>
          </p:cNvSpPr>
          <p:nvPr>
            <p:ph type="subTitle" idx="1"/>
          </p:nvPr>
        </p:nvSpPr>
        <p:spPr>
          <a:xfrm>
            <a:off x="4421235" y="2370640"/>
            <a:ext cx="3311525"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Protection des données</a:t>
            </a:r>
          </a:p>
          <a:p>
            <a:pPr marL="285750" lvl="0" indent="-285750" algn="l" rtl="0">
              <a:spcBef>
                <a:spcPts val="0"/>
              </a:spcBef>
              <a:spcAft>
                <a:spcPts val="0"/>
              </a:spcAft>
              <a:buClr>
                <a:schemeClr val="lt1"/>
              </a:buClr>
              <a:buSzPts val="1100"/>
              <a:buFont typeface="Arial" panose="020B0604020202020204" pitchFamily="34" charset="0"/>
              <a:buChar char="•"/>
            </a:pPr>
            <a:r>
              <a:rPr lang="en-US" dirty="0" err="1"/>
              <a:t>Contraintes</a:t>
            </a:r>
            <a:endParaRPr lang="en-US" dirty="0"/>
          </a:p>
          <a:p>
            <a:pPr marL="285750" lvl="0" indent="-285750" algn="l" rtl="0">
              <a:spcBef>
                <a:spcPts val="0"/>
              </a:spcBef>
              <a:spcAft>
                <a:spcPts val="0"/>
              </a:spcAft>
              <a:buClr>
                <a:schemeClr val="lt1"/>
              </a:buClr>
              <a:buSzPts val="1100"/>
              <a:buFont typeface="Arial" panose="020B0604020202020204" pitchFamily="34" charset="0"/>
              <a:buChar char="•"/>
            </a:pPr>
            <a:r>
              <a:rPr lang="en-US" dirty="0"/>
              <a:t>Specifications techniques:</a:t>
            </a:r>
          </a:p>
          <a:p>
            <a:pPr marL="742950" lvl="1" indent="-285750" algn="l">
              <a:buSzPts val="1100"/>
              <a:buFont typeface="Wingdings" panose="05000000000000000000" pitchFamily="2" charset="2"/>
              <a:buChar char="Ø"/>
            </a:pPr>
            <a:r>
              <a:rPr lang="en-US" dirty="0" err="1"/>
              <a:t>Pubmed</a:t>
            </a:r>
            <a:endParaRPr lang="en-US" dirty="0"/>
          </a:p>
          <a:p>
            <a:pPr marL="742950" lvl="1" indent="-285750" algn="l">
              <a:buSzPts val="1100"/>
              <a:buFont typeface="Wingdings" panose="05000000000000000000" pitchFamily="2" charset="2"/>
              <a:buChar char="Ø"/>
            </a:pPr>
            <a:r>
              <a:rPr lang="en-US" dirty="0"/>
              <a:t>Extraction des données</a:t>
            </a:r>
          </a:p>
          <a:p>
            <a:pPr marL="742950" lvl="1" indent="-285750" algn="l">
              <a:buSzPts val="1100"/>
              <a:buFont typeface="Wingdings" panose="05000000000000000000" pitchFamily="2" charset="2"/>
              <a:buChar char="Ø"/>
            </a:pPr>
            <a:r>
              <a:rPr lang="en-US" dirty="0" err="1"/>
              <a:t>Merise</a:t>
            </a:r>
            <a:endParaRPr lang="en-US" dirty="0"/>
          </a:p>
          <a:p>
            <a:pPr marL="742950" lvl="1" indent="-285750" algn="l">
              <a:buSzPts val="1100"/>
              <a:buFont typeface="Wingdings" panose="05000000000000000000" pitchFamily="2" charset="2"/>
              <a:buChar char="Ø"/>
            </a:pPr>
            <a:r>
              <a:rPr lang="en-US" dirty="0"/>
              <a:t>Extraction base externe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01"/>
        <p:cNvGrpSpPr/>
        <p:nvPr/>
      </p:nvGrpSpPr>
      <p:grpSpPr>
        <a:xfrm>
          <a:off x="0" y="0"/>
          <a:ext cx="0" cy="0"/>
          <a:chOff x="0" y="0"/>
          <a:chExt cx="0" cy="0"/>
        </a:xfrm>
      </p:grpSpPr>
      <p:grpSp>
        <p:nvGrpSpPr>
          <p:cNvPr id="4102" name="Google Shape;4102;p66"/>
          <p:cNvGrpSpPr/>
          <p:nvPr/>
        </p:nvGrpSpPr>
        <p:grpSpPr>
          <a:xfrm>
            <a:off x="729274" y="969771"/>
            <a:ext cx="2507799" cy="206239"/>
            <a:chOff x="106648" y="895722"/>
            <a:chExt cx="4481413" cy="374300"/>
          </a:xfrm>
        </p:grpSpPr>
        <p:grpSp>
          <p:nvGrpSpPr>
            <p:cNvPr id="4103" name="Google Shape;4103;p66"/>
            <p:cNvGrpSpPr/>
            <p:nvPr/>
          </p:nvGrpSpPr>
          <p:grpSpPr>
            <a:xfrm>
              <a:off x="2233276" y="895722"/>
              <a:ext cx="1082667" cy="223591"/>
              <a:chOff x="4808316" y="2800065"/>
              <a:chExt cx="1999386" cy="412910"/>
            </a:xfrm>
          </p:grpSpPr>
          <p:sp>
            <p:nvSpPr>
              <p:cNvPr id="4104" name="Google Shape;4104;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6"/>
              <p:cNvGrpSpPr/>
              <p:nvPr/>
            </p:nvGrpSpPr>
            <p:grpSpPr>
              <a:xfrm>
                <a:off x="4808316" y="2800065"/>
                <a:ext cx="92400" cy="411825"/>
                <a:chOff x="845575" y="2563700"/>
                <a:chExt cx="92400" cy="411825"/>
              </a:xfrm>
            </p:grpSpPr>
            <p:cxnSp>
              <p:nvCxnSpPr>
                <p:cNvPr id="4106" name="Google Shape;410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6"/>
            <p:cNvGrpSpPr/>
            <p:nvPr/>
          </p:nvGrpSpPr>
          <p:grpSpPr>
            <a:xfrm>
              <a:off x="106648" y="895722"/>
              <a:ext cx="1088401" cy="223591"/>
              <a:chOff x="881025" y="2800065"/>
              <a:chExt cx="2009975" cy="412910"/>
            </a:xfrm>
          </p:grpSpPr>
          <p:sp>
            <p:nvSpPr>
              <p:cNvPr id="4109" name="Google Shape;4109;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6"/>
              <p:cNvGrpSpPr/>
              <p:nvPr/>
            </p:nvGrpSpPr>
            <p:grpSpPr>
              <a:xfrm>
                <a:off x="881025" y="2800065"/>
                <a:ext cx="92400" cy="411825"/>
                <a:chOff x="845575" y="2563700"/>
                <a:chExt cx="92400" cy="411825"/>
              </a:xfrm>
            </p:grpSpPr>
            <p:cxnSp>
              <p:nvCxnSpPr>
                <p:cNvPr id="4111" name="Google Shape;411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6"/>
            <p:cNvGrpSpPr/>
            <p:nvPr/>
          </p:nvGrpSpPr>
          <p:grpSpPr>
            <a:xfrm>
              <a:off x="1172346" y="1047018"/>
              <a:ext cx="1083151" cy="223003"/>
              <a:chOff x="2849073" y="3079467"/>
              <a:chExt cx="2000279" cy="411825"/>
            </a:xfrm>
          </p:grpSpPr>
          <p:sp>
            <p:nvSpPr>
              <p:cNvPr id="4114" name="Google Shape;4114;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6"/>
              <p:cNvGrpSpPr/>
              <p:nvPr/>
            </p:nvGrpSpPr>
            <p:grpSpPr>
              <a:xfrm rot="10800000">
                <a:off x="2849073" y="3079467"/>
                <a:ext cx="92400" cy="411825"/>
                <a:chOff x="2070100" y="2563700"/>
                <a:chExt cx="92400" cy="411825"/>
              </a:xfrm>
            </p:grpSpPr>
            <p:cxnSp>
              <p:nvCxnSpPr>
                <p:cNvPr id="4116" name="Google Shape;411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66"/>
            <p:cNvGrpSpPr/>
            <p:nvPr/>
          </p:nvGrpSpPr>
          <p:grpSpPr>
            <a:xfrm>
              <a:off x="3290132" y="1047018"/>
              <a:ext cx="1297929" cy="223003"/>
              <a:chOff x="6760035" y="3079467"/>
              <a:chExt cx="2396914" cy="411825"/>
            </a:xfrm>
          </p:grpSpPr>
          <p:sp>
            <p:nvSpPr>
              <p:cNvPr id="4119" name="Google Shape;4119;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6"/>
              <p:cNvGrpSpPr/>
              <p:nvPr/>
            </p:nvGrpSpPr>
            <p:grpSpPr>
              <a:xfrm rot="10800000">
                <a:off x="6760035" y="3079467"/>
                <a:ext cx="92400" cy="411825"/>
                <a:chOff x="2070100" y="2563700"/>
                <a:chExt cx="92400" cy="411825"/>
              </a:xfrm>
            </p:grpSpPr>
            <p:cxnSp>
              <p:nvCxnSpPr>
                <p:cNvPr id="4121" name="Google Shape;412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2" name="Google Shape;412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3" name="Google Shape;4123;p66"/>
          <p:cNvGrpSpPr/>
          <p:nvPr/>
        </p:nvGrpSpPr>
        <p:grpSpPr>
          <a:xfrm>
            <a:off x="2147036" y="3369142"/>
            <a:ext cx="1086701" cy="799429"/>
            <a:chOff x="2183288" y="3555572"/>
            <a:chExt cx="1136241" cy="835873"/>
          </a:xfrm>
        </p:grpSpPr>
        <p:sp>
          <p:nvSpPr>
            <p:cNvPr id="4124" name="Google Shape;4124;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2205895" y="3637269"/>
              <a:ext cx="1089848" cy="724993"/>
              <a:chOff x="2205895" y="3637269"/>
              <a:chExt cx="1089848" cy="724993"/>
            </a:xfrm>
          </p:grpSpPr>
          <p:sp>
            <p:nvSpPr>
              <p:cNvPr id="4126" name="Google Shape;4126;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2" name="Google Shape;4132;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3" name="Google Shape;4133;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4" name="Google Shape;4134;p66"/>
            <p:cNvGrpSpPr/>
            <p:nvPr/>
          </p:nvGrpSpPr>
          <p:grpSpPr>
            <a:xfrm>
              <a:off x="3173850" y="3779426"/>
              <a:ext cx="145679" cy="70048"/>
              <a:chOff x="3173850" y="3779426"/>
              <a:chExt cx="145679" cy="70048"/>
            </a:xfrm>
          </p:grpSpPr>
          <p:cxnSp>
            <p:nvCxnSpPr>
              <p:cNvPr id="4135" name="Google Shape;4135;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6" name="Google Shape;4136;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6"/>
            <p:cNvGrpSpPr/>
            <p:nvPr/>
          </p:nvGrpSpPr>
          <p:grpSpPr>
            <a:xfrm>
              <a:off x="2183288" y="4139483"/>
              <a:ext cx="145133" cy="70048"/>
              <a:chOff x="2183288" y="4139483"/>
              <a:chExt cx="145133" cy="70048"/>
            </a:xfrm>
          </p:grpSpPr>
          <p:cxnSp>
            <p:nvCxnSpPr>
              <p:cNvPr id="4138" name="Google Shape;4138;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9" name="Google Shape;4139;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0" name="Google Shape;4140;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1" name="Google Shape;4141;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42" name="Google Shape;4142;p66"/>
            <p:cNvGrpSpPr/>
            <p:nvPr/>
          </p:nvGrpSpPr>
          <p:grpSpPr>
            <a:xfrm>
              <a:off x="2943836" y="4268886"/>
              <a:ext cx="60717" cy="122559"/>
              <a:chOff x="2943836" y="4268886"/>
              <a:chExt cx="60717" cy="122559"/>
            </a:xfrm>
          </p:grpSpPr>
          <p:sp>
            <p:nvSpPr>
              <p:cNvPr id="4143" name="Google Shape;4143;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4" name="Google Shape;4144;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5" name="Google Shape;4145;p66"/>
          <p:cNvGrpSpPr/>
          <p:nvPr/>
        </p:nvGrpSpPr>
        <p:grpSpPr>
          <a:xfrm>
            <a:off x="3409981" y="1290142"/>
            <a:ext cx="1675870" cy="758251"/>
            <a:chOff x="3530532" y="1496185"/>
            <a:chExt cx="1562000" cy="706730"/>
          </a:xfrm>
        </p:grpSpPr>
        <p:cxnSp>
          <p:nvCxnSpPr>
            <p:cNvPr id="4146" name="Google Shape;4146;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7" name="Google Shape;4147;p66"/>
            <p:cNvGrpSpPr/>
            <p:nvPr/>
          </p:nvGrpSpPr>
          <p:grpSpPr>
            <a:xfrm>
              <a:off x="3530532" y="1496185"/>
              <a:ext cx="323430" cy="463587"/>
              <a:chOff x="3530532" y="1496185"/>
              <a:chExt cx="323430" cy="463587"/>
            </a:xfrm>
          </p:grpSpPr>
          <p:grpSp>
            <p:nvGrpSpPr>
              <p:cNvPr id="4148" name="Google Shape;4148;p66"/>
              <p:cNvGrpSpPr/>
              <p:nvPr/>
            </p:nvGrpSpPr>
            <p:grpSpPr>
              <a:xfrm>
                <a:off x="3567462" y="1496185"/>
                <a:ext cx="286500" cy="361376"/>
                <a:chOff x="3567462" y="1496185"/>
                <a:chExt cx="286500" cy="361376"/>
              </a:xfrm>
            </p:grpSpPr>
            <p:cxnSp>
              <p:nvCxnSpPr>
                <p:cNvPr id="4149" name="Google Shape;4149;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6"/>
            <p:cNvGrpSpPr/>
            <p:nvPr/>
          </p:nvGrpSpPr>
          <p:grpSpPr>
            <a:xfrm>
              <a:off x="3891569" y="1779209"/>
              <a:ext cx="323945" cy="423706"/>
              <a:chOff x="3891569" y="1779209"/>
              <a:chExt cx="323945" cy="423706"/>
            </a:xfrm>
          </p:grpSpPr>
          <p:grpSp>
            <p:nvGrpSpPr>
              <p:cNvPr id="4153" name="Google Shape;4153;p66"/>
              <p:cNvGrpSpPr/>
              <p:nvPr/>
            </p:nvGrpSpPr>
            <p:grpSpPr>
              <a:xfrm>
                <a:off x="3929014" y="1881638"/>
                <a:ext cx="286500" cy="321278"/>
                <a:chOff x="3929014" y="1881638"/>
                <a:chExt cx="286500" cy="321278"/>
              </a:xfrm>
            </p:grpSpPr>
            <p:cxnSp>
              <p:nvCxnSpPr>
                <p:cNvPr id="4154" name="Google Shape;4154;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6"/>
            <p:cNvGrpSpPr/>
            <p:nvPr/>
          </p:nvGrpSpPr>
          <p:grpSpPr>
            <a:xfrm>
              <a:off x="4252606" y="1496185"/>
              <a:ext cx="324721" cy="463587"/>
              <a:chOff x="4252606" y="1496185"/>
              <a:chExt cx="324721" cy="463587"/>
            </a:xfrm>
          </p:grpSpPr>
          <p:grpSp>
            <p:nvGrpSpPr>
              <p:cNvPr id="4158" name="Google Shape;4158;p66"/>
              <p:cNvGrpSpPr/>
              <p:nvPr/>
            </p:nvGrpSpPr>
            <p:grpSpPr>
              <a:xfrm>
                <a:off x="4290828" y="1496185"/>
                <a:ext cx="286500" cy="361376"/>
                <a:chOff x="4290828" y="1496185"/>
                <a:chExt cx="286500" cy="361376"/>
              </a:xfrm>
            </p:grpSpPr>
            <p:cxnSp>
              <p:nvCxnSpPr>
                <p:cNvPr id="4159" name="Google Shape;4159;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6"/>
            <p:cNvGrpSpPr/>
            <p:nvPr/>
          </p:nvGrpSpPr>
          <p:grpSpPr>
            <a:xfrm>
              <a:off x="4613643" y="1763716"/>
              <a:ext cx="325308" cy="439200"/>
              <a:chOff x="4613643" y="1763716"/>
              <a:chExt cx="325308" cy="439200"/>
            </a:xfrm>
          </p:grpSpPr>
          <p:grpSp>
            <p:nvGrpSpPr>
              <p:cNvPr id="4163" name="Google Shape;4163;p66"/>
              <p:cNvGrpSpPr/>
              <p:nvPr/>
            </p:nvGrpSpPr>
            <p:grpSpPr>
              <a:xfrm>
                <a:off x="4652451" y="1879538"/>
                <a:ext cx="286500" cy="323378"/>
                <a:chOff x="4652451" y="1879538"/>
                <a:chExt cx="286500" cy="323378"/>
              </a:xfrm>
            </p:grpSpPr>
            <p:cxnSp>
              <p:nvCxnSpPr>
                <p:cNvPr id="4164" name="Google Shape;4164;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5" name="Google Shape;4165;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7" name="Google Shape;4167;p66"/>
          <p:cNvGrpSpPr/>
          <p:nvPr/>
        </p:nvGrpSpPr>
        <p:grpSpPr>
          <a:xfrm>
            <a:off x="3421841" y="2143768"/>
            <a:ext cx="1652173" cy="391517"/>
            <a:chOff x="3512551" y="2358270"/>
            <a:chExt cx="1597383" cy="378533"/>
          </a:xfrm>
        </p:grpSpPr>
        <p:cxnSp>
          <p:nvCxnSpPr>
            <p:cNvPr id="4168" name="Google Shape;4168;p66"/>
            <p:cNvCxnSpPr>
              <a:stCxn id="4169" idx="6"/>
              <a:endCxn id="41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71" name="Google Shape;4171;p66"/>
            <p:cNvGrpSpPr/>
            <p:nvPr/>
          </p:nvGrpSpPr>
          <p:grpSpPr>
            <a:xfrm>
              <a:off x="3512551" y="2358270"/>
              <a:ext cx="225647" cy="307714"/>
              <a:chOff x="2182679" y="2004714"/>
              <a:chExt cx="792300" cy="1080458"/>
            </a:xfrm>
          </p:grpSpPr>
          <p:cxnSp>
            <p:nvCxnSpPr>
              <p:cNvPr id="4172" name="Google Shape;4172;p66"/>
              <p:cNvCxnSpPr>
                <a:stCxn id="41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9" name="Google Shape;4169;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6"/>
            <p:cNvGrpSpPr/>
            <p:nvPr/>
          </p:nvGrpSpPr>
          <p:grpSpPr>
            <a:xfrm>
              <a:off x="3969644" y="2440153"/>
              <a:ext cx="225853" cy="296651"/>
              <a:chOff x="3775710" y="1729289"/>
              <a:chExt cx="136500" cy="179289"/>
            </a:xfrm>
          </p:grpSpPr>
          <p:cxnSp>
            <p:nvCxnSpPr>
              <p:cNvPr id="4175" name="Google Shape;4175;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6"/>
            <p:cNvGrpSpPr/>
            <p:nvPr/>
          </p:nvGrpSpPr>
          <p:grpSpPr>
            <a:xfrm>
              <a:off x="4427051" y="2358270"/>
              <a:ext cx="225647" cy="307714"/>
              <a:chOff x="5393704" y="2004714"/>
              <a:chExt cx="792300" cy="1080458"/>
            </a:xfrm>
          </p:grpSpPr>
          <p:cxnSp>
            <p:nvCxnSpPr>
              <p:cNvPr id="4179" name="Google Shape;4179;p66"/>
              <p:cNvCxnSpPr>
                <a:stCxn id="41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81" name="Google Shape;4181;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6"/>
            <p:cNvGrpSpPr/>
            <p:nvPr/>
          </p:nvGrpSpPr>
          <p:grpSpPr>
            <a:xfrm>
              <a:off x="4884287" y="2440252"/>
              <a:ext cx="225647" cy="296532"/>
              <a:chOff x="6999166" y="2292572"/>
              <a:chExt cx="792300" cy="1041192"/>
            </a:xfrm>
          </p:grpSpPr>
          <p:cxnSp>
            <p:nvCxnSpPr>
              <p:cNvPr id="4183" name="Google Shape;4183;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70" name="Google Shape;4170;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66"/>
          <p:cNvGrpSpPr/>
          <p:nvPr/>
        </p:nvGrpSpPr>
        <p:grpSpPr>
          <a:xfrm>
            <a:off x="6842649" y="979967"/>
            <a:ext cx="1581844" cy="732818"/>
            <a:chOff x="634175" y="2986275"/>
            <a:chExt cx="3147949" cy="1458344"/>
          </a:xfrm>
        </p:grpSpPr>
        <p:cxnSp>
          <p:nvCxnSpPr>
            <p:cNvPr id="4186" name="Google Shape;4186;p66"/>
            <p:cNvCxnSpPr>
              <a:stCxn id="4187" idx="4"/>
              <a:endCxn id="41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89" name="Google Shape;4189;p66"/>
            <p:cNvCxnSpPr>
              <a:stCxn id="4188" idx="0"/>
              <a:endCxn id="41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1" name="Google Shape;4191;p66"/>
            <p:cNvCxnSpPr>
              <a:stCxn id="4190" idx="4"/>
              <a:endCxn id="41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3" name="Google Shape;4193;p66"/>
            <p:cNvCxnSpPr>
              <a:stCxn id="4192" idx="0"/>
              <a:endCxn id="41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94" name="Google Shape;4194;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0" name="Google Shape;4190;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2" name="Google Shape;4192;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8" name="Google Shape;4188;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5" name="Google Shape;4195;p66"/>
          <p:cNvGrpSpPr/>
          <p:nvPr/>
        </p:nvGrpSpPr>
        <p:grpSpPr>
          <a:xfrm>
            <a:off x="3410364" y="2674277"/>
            <a:ext cx="1675128" cy="313674"/>
            <a:chOff x="998425" y="1182125"/>
            <a:chExt cx="1065400" cy="199500"/>
          </a:xfrm>
        </p:grpSpPr>
        <p:sp>
          <p:nvSpPr>
            <p:cNvPr id="4196" name="Google Shape;4196;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6"/>
          <p:cNvGrpSpPr/>
          <p:nvPr/>
        </p:nvGrpSpPr>
        <p:grpSpPr>
          <a:xfrm>
            <a:off x="3410363" y="3630244"/>
            <a:ext cx="1675129" cy="525345"/>
            <a:chOff x="5194708" y="3484366"/>
            <a:chExt cx="3148148" cy="987304"/>
          </a:xfrm>
        </p:grpSpPr>
        <p:grpSp>
          <p:nvGrpSpPr>
            <p:cNvPr id="4202" name="Google Shape;4202;p66"/>
            <p:cNvGrpSpPr/>
            <p:nvPr/>
          </p:nvGrpSpPr>
          <p:grpSpPr>
            <a:xfrm>
              <a:off x="7531521" y="3484366"/>
              <a:ext cx="811335" cy="987304"/>
              <a:chOff x="3379425" y="1617275"/>
              <a:chExt cx="1090650" cy="1327200"/>
            </a:xfrm>
          </p:grpSpPr>
          <p:sp>
            <p:nvSpPr>
              <p:cNvPr id="4203" name="Google Shape;4203;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6"/>
            <p:cNvGrpSpPr/>
            <p:nvPr/>
          </p:nvGrpSpPr>
          <p:grpSpPr>
            <a:xfrm>
              <a:off x="6752546" y="3484366"/>
              <a:ext cx="811428" cy="987304"/>
              <a:chOff x="2332275" y="1617275"/>
              <a:chExt cx="1090775" cy="1327200"/>
            </a:xfrm>
          </p:grpSpPr>
          <p:sp>
            <p:nvSpPr>
              <p:cNvPr id="4207" name="Google Shape;4207;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6"/>
            <p:cNvGrpSpPr/>
            <p:nvPr/>
          </p:nvGrpSpPr>
          <p:grpSpPr>
            <a:xfrm>
              <a:off x="5973664" y="3484366"/>
              <a:ext cx="811335" cy="987304"/>
              <a:chOff x="1285250" y="1617275"/>
              <a:chExt cx="1090650" cy="1327200"/>
            </a:xfrm>
          </p:grpSpPr>
          <p:sp>
            <p:nvSpPr>
              <p:cNvPr id="4211" name="Google Shape;4211;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194708" y="3484366"/>
              <a:ext cx="811409" cy="987304"/>
              <a:chOff x="238125" y="1617275"/>
              <a:chExt cx="1090750" cy="1327200"/>
            </a:xfrm>
          </p:grpSpPr>
          <p:sp>
            <p:nvSpPr>
              <p:cNvPr id="4215" name="Google Shape;4215;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8" name="Google Shape;4218;p66"/>
          <p:cNvGrpSpPr/>
          <p:nvPr/>
        </p:nvGrpSpPr>
        <p:grpSpPr>
          <a:xfrm>
            <a:off x="6844048" y="2276133"/>
            <a:ext cx="1579046" cy="522230"/>
            <a:chOff x="6853641" y="2534077"/>
            <a:chExt cx="1515545" cy="501229"/>
          </a:xfrm>
        </p:grpSpPr>
        <p:grpSp>
          <p:nvGrpSpPr>
            <p:cNvPr id="4219" name="Google Shape;4219;p66"/>
            <p:cNvGrpSpPr/>
            <p:nvPr/>
          </p:nvGrpSpPr>
          <p:grpSpPr>
            <a:xfrm>
              <a:off x="6853641" y="2618923"/>
              <a:ext cx="1515545" cy="324556"/>
              <a:chOff x="6853641" y="2618923"/>
              <a:chExt cx="1515545" cy="324556"/>
            </a:xfrm>
          </p:grpSpPr>
          <p:sp>
            <p:nvSpPr>
              <p:cNvPr id="4220" name="Google Shape;4220;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5" name="Google Shape;4225;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6"/>
          <p:cNvGrpSpPr/>
          <p:nvPr/>
        </p:nvGrpSpPr>
        <p:grpSpPr>
          <a:xfrm>
            <a:off x="3438940" y="3151173"/>
            <a:ext cx="1617976" cy="346616"/>
            <a:chOff x="1808063" y="4294338"/>
            <a:chExt cx="3370782" cy="721817"/>
          </a:xfrm>
        </p:grpSpPr>
        <p:sp>
          <p:nvSpPr>
            <p:cNvPr id="4231" name="Google Shape;4231;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6"/>
          <p:cNvGrpSpPr/>
          <p:nvPr/>
        </p:nvGrpSpPr>
        <p:grpSpPr>
          <a:xfrm>
            <a:off x="5264936" y="3817923"/>
            <a:ext cx="1417067" cy="350605"/>
            <a:chOff x="4234950" y="2101012"/>
            <a:chExt cx="4219974" cy="1044090"/>
          </a:xfrm>
        </p:grpSpPr>
        <p:sp>
          <p:nvSpPr>
            <p:cNvPr id="4242" name="Google Shape;4242;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6840408" y="1808681"/>
            <a:ext cx="1586327" cy="371557"/>
            <a:chOff x="1247650" y="2075423"/>
            <a:chExt cx="6648477" cy="1557238"/>
          </a:xfrm>
        </p:grpSpPr>
        <p:sp>
          <p:nvSpPr>
            <p:cNvPr id="4259" name="Google Shape;4259;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5271678" y="961870"/>
            <a:ext cx="1415601" cy="1648533"/>
            <a:chOff x="1839112" y="2209163"/>
            <a:chExt cx="1918159" cy="2233784"/>
          </a:xfrm>
        </p:grpSpPr>
        <p:sp>
          <p:nvSpPr>
            <p:cNvPr id="4266" name="Google Shape;4266;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9" name="Google Shape;4269;p66"/>
            <p:cNvCxnSpPr>
              <a:stCxn id="4266" idx="6"/>
              <a:endCxn id="42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0" name="Google Shape;4270;p66"/>
            <p:cNvCxnSpPr>
              <a:stCxn id="4267" idx="4"/>
              <a:endCxn id="42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72" name="Google Shape;4272;p66"/>
            <p:cNvCxnSpPr>
              <a:stCxn id="4271" idx="6"/>
              <a:endCxn id="42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3" name="Google Shape;4273;p66"/>
            <p:cNvCxnSpPr>
              <a:stCxn id="4268" idx="4"/>
              <a:endCxn id="42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71" name="Google Shape;4271;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6" name="Google Shape;4276;p66"/>
            <p:cNvCxnSpPr>
              <a:endCxn id="42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7" name="Google Shape;4277;p66"/>
          <p:cNvGrpSpPr/>
          <p:nvPr/>
        </p:nvGrpSpPr>
        <p:grpSpPr>
          <a:xfrm>
            <a:off x="3428944" y="979954"/>
            <a:ext cx="1637968" cy="154942"/>
            <a:chOff x="238125" y="2506075"/>
            <a:chExt cx="7115411" cy="673075"/>
          </a:xfrm>
        </p:grpSpPr>
        <p:sp>
          <p:nvSpPr>
            <p:cNvPr id="4278" name="Google Shape;4278;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6"/>
          <p:cNvGrpSpPr/>
          <p:nvPr/>
        </p:nvGrpSpPr>
        <p:grpSpPr>
          <a:xfrm>
            <a:off x="1969680" y="1294672"/>
            <a:ext cx="1262932" cy="785408"/>
            <a:chOff x="548861" y="389676"/>
            <a:chExt cx="3843371" cy="2390163"/>
          </a:xfrm>
        </p:grpSpPr>
        <p:cxnSp>
          <p:nvCxnSpPr>
            <p:cNvPr id="4284" name="Google Shape;4284;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5" name="Google Shape;4285;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6" name="Google Shape;4286;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7" name="Google Shape;4287;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8" name="Google Shape;4288;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9" name="Google Shape;4289;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0" name="Google Shape;4290;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91" name="Google Shape;4291;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6"/>
          <p:cNvGrpSpPr/>
          <p:nvPr/>
        </p:nvGrpSpPr>
        <p:grpSpPr>
          <a:xfrm>
            <a:off x="757812" y="2401550"/>
            <a:ext cx="1412054" cy="633562"/>
            <a:chOff x="1187400" y="2529299"/>
            <a:chExt cx="6769193" cy="2241903"/>
          </a:xfrm>
        </p:grpSpPr>
        <p:sp>
          <p:nvSpPr>
            <p:cNvPr id="4298" name="Google Shape;4298;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9" name="Google Shape;4299;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0" name="Google Shape;4300;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1" name="Google Shape;4301;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2" name="Google Shape;4302;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3" name="Google Shape;4303;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4" name="Google Shape;4304;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5" name="Google Shape;4305;p66"/>
            <p:cNvCxnSpPr>
              <a:stCxn id="4298" idx="2"/>
              <a:endCxn id="42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6" name="Google Shape;4306;p66"/>
            <p:cNvCxnSpPr>
              <a:stCxn id="4300" idx="0"/>
              <a:endCxn id="42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7" name="Google Shape;4307;p66"/>
            <p:cNvCxnSpPr>
              <a:stCxn id="4300" idx="2"/>
              <a:endCxn id="43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8" name="Google Shape;4308;p66"/>
            <p:cNvCxnSpPr>
              <a:stCxn id="4301" idx="0"/>
              <a:endCxn id="43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9" name="Google Shape;4309;p66"/>
            <p:cNvCxnSpPr>
              <a:stCxn id="4299" idx="2"/>
              <a:endCxn id="43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10" name="Google Shape;4310;p66"/>
            <p:cNvCxnSpPr>
              <a:stCxn id="4303" idx="0"/>
              <a:endCxn id="42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11" name="Google Shape;4311;p66"/>
          <p:cNvGrpSpPr/>
          <p:nvPr/>
        </p:nvGrpSpPr>
        <p:grpSpPr>
          <a:xfrm>
            <a:off x="6844058" y="2894258"/>
            <a:ext cx="1579035" cy="540873"/>
            <a:chOff x="6895650" y="3126697"/>
            <a:chExt cx="1436662" cy="492105"/>
          </a:xfrm>
        </p:grpSpPr>
        <p:sp>
          <p:nvSpPr>
            <p:cNvPr id="4312" name="Google Shape;4312;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7" name="Google Shape;4317;p66"/>
            <p:cNvGrpSpPr/>
            <p:nvPr/>
          </p:nvGrpSpPr>
          <p:grpSpPr>
            <a:xfrm>
              <a:off x="6995957" y="3335810"/>
              <a:ext cx="1230393" cy="71754"/>
              <a:chOff x="6995957" y="3287964"/>
              <a:chExt cx="1230393" cy="71754"/>
            </a:xfrm>
          </p:grpSpPr>
          <p:sp>
            <p:nvSpPr>
              <p:cNvPr id="4318" name="Google Shape;4318;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66"/>
          <p:cNvGrpSpPr/>
          <p:nvPr/>
        </p:nvGrpSpPr>
        <p:grpSpPr>
          <a:xfrm>
            <a:off x="6842640" y="3531021"/>
            <a:ext cx="1581862" cy="650625"/>
            <a:chOff x="6777990" y="3710194"/>
            <a:chExt cx="1646915" cy="677382"/>
          </a:xfrm>
        </p:grpSpPr>
        <p:grpSp>
          <p:nvGrpSpPr>
            <p:cNvPr id="4324" name="Google Shape;4324;p66"/>
            <p:cNvGrpSpPr/>
            <p:nvPr/>
          </p:nvGrpSpPr>
          <p:grpSpPr>
            <a:xfrm>
              <a:off x="6777990" y="3874492"/>
              <a:ext cx="411129" cy="513083"/>
              <a:chOff x="6777990" y="3874492"/>
              <a:chExt cx="411129" cy="513083"/>
            </a:xfrm>
          </p:grpSpPr>
          <p:cxnSp>
            <p:nvCxnSpPr>
              <p:cNvPr id="4325" name="Google Shape;4325;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6" name="Google Shape;4326;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6"/>
            <p:cNvGrpSpPr/>
            <p:nvPr/>
          </p:nvGrpSpPr>
          <p:grpSpPr>
            <a:xfrm>
              <a:off x="7188425" y="3710194"/>
              <a:ext cx="411123" cy="520535"/>
              <a:chOff x="7188425" y="3710194"/>
              <a:chExt cx="411123" cy="520535"/>
            </a:xfrm>
          </p:grpSpPr>
          <p:cxnSp>
            <p:nvCxnSpPr>
              <p:cNvPr id="4328" name="Google Shape;4328;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9" name="Google Shape;4329;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7603341" y="3874492"/>
              <a:ext cx="411474" cy="513083"/>
              <a:chOff x="7603341" y="3874492"/>
              <a:chExt cx="411474" cy="513083"/>
            </a:xfrm>
          </p:grpSpPr>
          <p:cxnSp>
            <p:nvCxnSpPr>
              <p:cNvPr id="4331" name="Google Shape;4331;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32" name="Google Shape;4332;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6"/>
            <p:cNvGrpSpPr/>
            <p:nvPr/>
          </p:nvGrpSpPr>
          <p:grpSpPr>
            <a:xfrm>
              <a:off x="8013776" y="3722847"/>
              <a:ext cx="411129" cy="507881"/>
              <a:chOff x="8013776" y="3722847"/>
              <a:chExt cx="411129" cy="507881"/>
            </a:xfrm>
          </p:grpSpPr>
          <p:cxnSp>
            <p:nvCxnSpPr>
              <p:cNvPr id="4334" name="Google Shape;4334;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5" name="Google Shape;4335;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66"/>
          <p:cNvGrpSpPr/>
          <p:nvPr/>
        </p:nvGrpSpPr>
        <p:grpSpPr>
          <a:xfrm>
            <a:off x="5262155" y="2703861"/>
            <a:ext cx="1421889" cy="1020603"/>
            <a:chOff x="5190863" y="2824811"/>
            <a:chExt cx="1544860" cy="1108869"/>
          </a:xfrm>
        </p:grpSpPr>
        <p:grpSp>
          <p:nvGrpSpPr>
            <p:cNvPr id="4337" name="Google Shape;4337;p66"/>
            <p:cNvGrpSpPr/>
            <p:nvPr/>
          </p:nvGrpSpPr>
          <p:grpSpPr>
            <a:xfrm>
              <a:off x="5938695" y="3176919"/>
              <a:ext cx="685761" cy="404739"/>
              <a:chOff x="5938695" y="3176919"/>
              <a:chExt cx="685761" cy="404739"/>
            </a:xfrm>
          </p:grpSpPr>
          <p:grpSp>
            <p:nvGrpSpPr>
              <p:cNvPr id="4338" name="Google Shape;4338;p66"/>
              <p:cNvGrpSpPr/>
              <p:nvPr/>
            </p:nvGrpSpPr>
            <p:grpSpPr>
              <a:xfrm>
                <a:off x="5938695" y="3176919"/>
                <a:ext cx="685761" cy="404739"/>
                <a:chOff x="5938695" y="3176919"/>
                <a:chExt cx="685761" cy="404739"/>
              </a:xfrm>
            </p:grpSpPr>
            <p:sp>
              <p:nvSpPr>
                <p:cNvPr id="4339" name="Google Shape;4339;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6"/>
            <p:cNvGrpSpPr/>
            <p:nvPr/>
          </p:nvGrpSpPr>
          <p:grpSpPr>
            <a:xfrm>
              <a:off x="5305233" y="3176835"/>
              <a:ext cx="685971" cy="404655"/>
              <a:chOff x="5305233" y="3176835"/>
              <a:chExt cx="685971" cy="404655"/>
            </a:xfrm>
          </p:grpSpPr>
          <p:grpSp>
            <p:nvGrpSpPr>
              <p:cNvPr id="4343" name="Google Shape;4343;p66"/>
              <p:cNvGrpSpPr/>
              <p:nvPr/>
            </p:nvGrpSpPr>
            <p:grpSpPr>
              <a:xfrm>
                <a:off x="5305233" y="3176835"/>
                <a:ext cx="685971" cy="404655"/>
                <a:chOff x="5305233" y="3176835"/>
                <a:chExt cx="685971" cy="404655"/>
              </a:xfrm>
            </p:grpSpPr>
            <p:sp>
              <p:nvSpPr>
                <p:cNvPr id="4344" name="Google Shape;4344;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7" name="Google Shape;4347;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8" name="Google Shape;4348;p66"/>
            <p:cNvGrpSpPr/>
            <p:nvPr/>
          </p:nvGrpSpPr>
          <p:grpSpPr>
            <a:xfrm>
              <a:off x="5657361" y="2824811"/>
              <a:ext cx="1078361" cy="404655"/>
              <a:chOff x="5657361" y="2824811"/>
              <a:chExt cx="1078361" cy="404655"/>
            </a:xfrm>
          </p:grpSpPr>
          <p:grpSp>
            <p:nvGrpSpPr>
              <p:cNvPr id="4349" name="Google Shape;4349;p66"/>
              <p:cNvGrpSpPr/>
              <p:nvPr/>
            </p:nvGrpSpPr>
            <p:grpSpPr>
              <a:xfrm>
                <a:off x="5657361" y="2824811"/>
                <a:ext cx="1078361" cy="404655"/>
                <a:chOff x="5657361" y="2824811"/>
                <a:chExt cx="1078361" cy="404655"/>
              </a:xfrm>
            </p:grpSpPr>
            <p:grpSp>
              <p:nvGrpSpPr>
                <p:cNvPr id="4350" name="Google Shape;4350;p66"/>
                <p:cNvGrpSpPr/>
                <p:nvPr/>
              </p:nvGrpSpPr>
              <p:grpSpPr>
                <a:xfrm>
                  <a:off x="5938485" y="2824811"/>
                  <a:ext cx="797237" cy="404655"/>
                  <a:chOff x="5938485" y="2824811"/>
                  <a:chExt cx="797237" cy="404655"/>
                </a:xfrm>
              </p:grpSpPr>
              <p:sp>
                <p:nvSpPr>
                  <p:cNvPr id="4351" name="Google Shape;4351;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6"/>
            <p:cNvGrpSpPr/>
            <p:nvPr/>
          </p:nvGrpSpPr>
          <p:grpSpPr>
            <a:xfrm>
              <a:off x="5190863" y="3528942"/>
              <a:ext cx="1078026" cy="404739"/>
              <a:chOff x="5190863" y="3528942"/>
              <a:chExt cx="1078026" cy="404739"/>
            </a:xfrm>
          </p:grpSpPr>
          <p:sp>
            <p:nvSpPr>
              <p:cNvPr id="4356" name="Google Shape;4356;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7" name="Google Shape;4357;p66"/>
              <p:cNvGrpSpPr/>
              <p:nvPr/>
            </p:nvGrpSpPr>
            <p:grpSpPr>
              <a:xfrm>
                <a:off x="5190863" y="3528942"/>
                <a:ext cx="1078026" cy="404739"/>
                <a:chOff x="5190863" y="3528942"/>
                <a:chExt cx="1078026" cy="404739"/>
              </a:xfrm>
            </p:grpSpPr>
            <p:sp>
              <p:nvSpPr>
                <p:cNvPr id="4358" name="Google Shape;4358;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0" name="Google Shape;4360;p66"/>
          <p:cNvGrpSpPr/>
          <p:nvPr/>
        </p:nvGrpSpPr>
        <p:grpSpPr>
          <a:xfrm>
            <a:off x="728162" y="1268329"/>
            <a:ext cx="1086719" cy="879487"/>
            <a:chOff x="803162" y="1474292"/>
            <a:chExt cx="1086719" cy="879487"/>
          </a:xfrm>
        </p:grpSpPr>
        <p:grpSp>
          <p:nvGrpSpPr>
            <p:cNvPr id="4361" name="Google Shape;4361;p66"/>
            <p:cNvGrpSpPr/>
            <p:nvPr/>
          </p:nvGrpSpPr>
          <p:grpSpPr>
            <a:xfrm>
              <a:off x="803162" y="1625948"/>
              <a:ext cx="445856" cy="576579"/>
              <a:chOff x="803162" y="1625948"/>
              <a:chExt cx="445856" cy="576579"/>
            </a:xfrm>
          </p:grpSpPr>
          <p:sp>
            <p:nvSpPr>
              <p:cNvPr id="4362" name="Google Shape;4362;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66"/>
              <p:cNvGrpSpPr/>
              <p:nvPr/>
            </p:nvGrpSpPr>
            <p:grpSpPr>
              <a:xfrm>
                <a:off x="1056023" y="1625948"/>
                <a:ext cx="192995" cy="576579"/>
                <a:chOff x="1056023" y="1625948"/>
                <a:chExt cx="192995" cy="576579"/>
              </a:xfrm>
            </p:grpSpPr>
            <p:sp>
              <p:nvSpPr>
                <p:cNvPr id="4364" name="Google Shape;4364;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6"/>
            <p:cNvGrpSpPr/>
            <p:nvPr/>
          </p:nvGrpSpPr>
          <p:grpSpPr>
            <a:xfrm>
              <a:off x="1371406" y="1474292"/>
              <a:ext cx="518475" cy="879487"/>
              <a:chOff x="1398231" y="1474292"/>
              <a:chExt cx="518475" cy="879487"/>
            </a:xfrm>
          </p:grpSpPr>
          <p:grpSp>
            <p:nvGrpSpPr>
              <p:cNvPr id="4370" name="Google Shape;4370;p66"/>
              <p:cNvGrpSpPr/>
              <p:nvPr/>
            </p:nvGrpSpPr>
            <p:grpSpPr>
              <a:xfrm>
                <a:off x="1398231" y="1474292"/>
                <a:ext cx="518475" cy="341643"/>
                <a:chOff x="1398231" y="1474292"/>
                <a:chExt cx="518475" cy="341643"/>
              </a:xfrm>
            </p:grpSpPr>
            <p:sp>
              <p:nvSpPr>
                <p:cNvPr id="4371" name="Google Shape;4371;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2" name="Google Shape;4372;p66"/>
                <p:cNvGrpSpPr/>
                <p:nvPr/>
              </p:nvGrpSpPr>
              <p:grpSpPr>
                <a:xfrm>
                  <a:off x="1616453" y="1474292"/>
                  <a:ext cx="300253" cy="341643"/>
                  <a:chOff x="1616453" y="1475379"/>
                  <a:chExt cx="300253" cy="341643"/>
                </a:xfrm>
              </p:grpSpPr>
              <p:sp>
                <p:nvSpPr>
                  <p:cNvPr id="4373" name="Google Shape;4373;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6"/>
                  <p:cNvGrpSpPr/>
                  <p:nvPr/>
                </p:nvGrpSpPr>
                <p:grpSpPr>
                  <a:xfrm>
                    <a:off x="1839639" y="1475379"/>
                    <a:ext cx="77067" cy="341643"/>
                    <a:chOff x="1839639" y="1475379"/>
                    <a:chExt cx="77067" cy="341643"/>
                  </a:xfrm>
                </p:grpSpPr>
                <p:sp>
                  <p:nvSpPr>
                    <p:cNvPr id="4381" name="Google Shape;4381;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83" name="Google Shape;4383;p66"/>
              <p:cNvGrpSpPr/>
              <p:nvPr/>
            </p:nvGrpSpPr>
            <p:grpSpPr>
              <a:xfrm>
                <a:off x="1398451" y="2012951"/>
                <a:ext cx="518255" cy="340828"/>
                <a:chOff x="1398451" y="2012951"/>
                <a:chExt cx="518255" cy="340828"/>
              </a:xfrm>
            </p:grpSpPr>
            <p:sp>
              <p:nvSpPr>
                <p:cNvPr id="4384" name="Google Shape;4384;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1616453" y="2012951"/>
                  <a:ext cx="300253" cy="340828"/>
                  <a:chOff x="1616453" y="2013538"/>
                  <a:chExt cx="300253" cy="340828"/>
                </a:xfrm>
              </p:grpSpPr>
              <p:sp>
                <p:nvSpPr>
                  <p:cNvPr id="4386" name="Google Shape;4386;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66"/>
                  <p:cNvGrpSpPr/>
                  <p:nvPr/>
                </p:nvGrpSpPr>
                <p:grpSpPr>
                  <a:xfrm>
                    <a:off x="1839639" y="2013538"/>
                    <a:ext cx="77067" cy="340828"/>
                    <a:chOff x="1839639" y="2013538"/>
                    <a:chExt cx="77067" cy="340828"/>
                  </a:xfrm>
                </p:grpSpPr>
                <p:sp>
                  <p:nvSpPr>
                    <p:cNvPr id="4394" name="Google Shape;4394;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6" name="Google Shape;4396;p66"/>
          <p:cNvGrpSpPr/>
          <p:nvPr/>
        </p:nvGrpSpPr>
        <p:grpSpPr>
          <a:xfrm>
            <a:off x="724986" y="3399516"/>
            <a:ext cx="1368681" cy="682918"/>
            <a:chOff x="724986" y="3605478"/>
            <a:chExt cx="1368681" cy="682918"/>
          </a:xfrm>
        </p:grpSpPr>
        <p:grpSp>
          <p:nvGrpSpPr>
            <p:cNvPr id="4397" name="Google Shape;4397;p66"/>
            <p:cNvGrpSpPr/>
            <p:nvPr/>
          </p:nvGrpSpPr>
          <p:grpSpPr>
            <a:xfrm>
              <a:off x="1289102" y="3823629"/>
              <a:ext cx="240442" cy="250435"/>
              <a:chOff x="-165066" y="3843615"/>
              <a:chExt cx="221259" cy="230455"/>
            </a:xfrm>
          </p:grpSpPr>
          <p:sp>
            <p:nvSpPr>
              <p:cNvPr id="4398" name="Google Shape;4398;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6"/>
            <p:cNvGrpSpPr/>
            <p:nvPr/>
          </p:nvGrpSpPr>
          <p:grpSpPr>
            <a:xfrm>
              <a:off x="724986" y="3605478"/>
              <a:ext cx="1368681" cy="682918"/>
              <a:chOff x="724986" y="3605478"/>
              <a:chExt cx="1368681" cy="682918"/>
            </a:xfrm>
          </p:grpSpPr>
          <p:grpSp>
            <p:nvGrpSpPr>
              <p:cNvPr id="4419" name="Google Shape;4419;p66"/>
              <p:cNvGrpSpPr/>
              <p:nvPr/>
            </p:nvGrpSpPr>
            <p:grpSpPr>
              <a:xfrm>
                <a:off x="1498221" y="4047614"/>
                <a:ext cx="529172" cy="240783"/>
                <a:chOff x="1498221" y="4047614"/>
                <a:chExt cx="529172" cy="240783"/>
              </a:xfrm>
            </p:grpSpPr>
            <p:grpSp>
              <p:nvGrpSpPr>
                <p:cNvPr id="4420" name="Google Shape;4420;p66"/>
                <p:cNvGrpSpPr/>
                <p:nvPr/>
              </p:nvGrpSpPr>
              <p:grpSpPr>
                <a:xfrm>
                  <a:off x="1826655" y="4224370"/>
                  <a:ext cx="200738" cy="25631"/>
                  <a:chOff x="1826655" y="4224370"/>
                  <a:chExt cx="200738" cy="25631"/>
                </a:xfrm>
              </p:grpSpPr>
              <p:sp>
                <p:nvSpPr>
                  <p:cNvPr id="4421" name="Google Shape;4421;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6"/>
                <p:cNvGrpSpPr/>
                <p:nvPr/>
              </p:nvGrpSpPr>
              <p:grpSpPr>
                <a:xfrm>
                  <a:off x="1498221" y="4047614"/>
                  <a:ext cx="328444" cy="240783"/>
                  <a:chOff x="1498221" y="4047614"/>
                  <a:chExt cx="328444" cy="240783"/>
                </a:xfrm>
              </p:grpSpPr>
              <p:sp>
                <p:nvSpPr>
                  <p:cNvPr id="4424" name="Google Shape;4424;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66"/>
                  <p:cNvGrpSpPr/>
                  <p:nvPr/>
                </p:nvGrpSpPr>
                <p:grpSpPr>
                  <a:xfrm>
                    <a:off x="1498221" y="4047614"/>
                    <a:ext cx="150566" cy="190416"/>
                    <a:chOff x="1498221" y="4047614"/>
                    <a:chExt cx="150566" cy="190416"/>
                  </a:xfrm>
                </p:grpSpPr>
                <p:sp>
                  <p:nvSpPr>
                    <p:cNvPr id="4426" name="Google Shape;4426;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8" name="Google Shape;4428;p66"/>
              <p:cNvGrpSpPr/>
              <p:nvPr/>
            </p:nvGrpSpPr>
            <p:grpSpPr>
              <a:xfrm>
                <a:off x="1560718" y="3800594"/>
                <a:ext cx="532948" cy="302090"/>
                <a:chOff x="1560718" y="3800594"/>
                <a:chExt cx="532948" cy="302090"/>
              </a:xfrm>
            </p:grpSpPr>
            <p:grpSp>
              <p:nvGrpSpPr>
                <p:cNvPr id="4429" name="Google Shape;4429;p66"/>
                <p:cNvGrpSpPr/>
                <p:nvPr/>
              </p:nvGrpSpPr>
              <p:grpSpPr>
                <a:xfrm>
                  <a:off x="1912179" y="3827344"/>
                  <a:ext cx="181487" cy="25631"/>
                  <a:chOff x="1912179" y="3827344"/>
                  <a:chExt cx="181487" cy="25631"/>
                </a:xfrm>
              </p:grpSpPr>
              <p:sp>
                <p:nvSpPr>
                  <p:cNvPr id="4430" name="Google Shape;4430;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6"/>
                <p:cNvGrpSpPr/>
                <p:nvPr/>
              </p:nvGrpSpPr>
              <p:grpSpPr>
                <a:xfrm>
                  <a:off x="1912179" y="4044505"/>
                  <a:ext cx="181487" cy="25622"/>
                  <a:chOff x="1912179" y="4044506"/>
                  <a:chExt cx="181487" cy="25622"/>
                </a:xfrm>
              </p:grpSpPr>
              <p:sp>
                <p:nvSpPr>
                  <p:cNvPr id="4433" name="Google Shape;4433;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1560718" y="3800594"/>
                  <a:ext cx="351472" cy="302090"/>
                  <a:chOff x="1560718" y="3800594"/>
                  <a:chExt cx="351472" cy="302090"/>
                </a:xfrm>
              </p:grpSpPr>
              <p:grpSp>
                <p:nvGrpSpPr>
                  <p:cNvPr id="4436" name="Google Shape;4436;p66"/>
                  <p:cNvGrpSpPr/>
                  <p:nvPr/>
                </p:nvGrpSpPr>
                <p:grpSpPr>
                  <a:xfrm>
                    <a:off x="1560718" y="3842857"/>
                    <a:ext cx="173586" cy="217131"/>
                    <a:chOff x="1560718" y="3842857"/>
                    <a:chExt cx="173586" cy="217131"/>
                  </a:xfrm>
                </p:grpSpPr>
                <p:sp>
                  <p:nvSpPr>
                    <p:cNvPr id="4437" name="Google Shape;4437;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2" name="Google Shape;4442;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66"/>
              <p:cNvGrpSpPr/>
              <p:nvPr/>
            </p:nvGrpSpPr>
            <p:grpSpPr>
              <a:xfrm>
                <a:off x="785350" y="3605478"/>
                <a:ext cx="535311" cy="249245"/>
                <a:chOff x="785350" y="3605478"/>
                <a:chExt cx="535311" cy="249245"/>
              </a:xfrm>
            </p:grpSpPr>
            <p:grpSp>
              <p:nvGrpSpPr>
                <p:cNvPr id="4444" name="Google Shape;4444;p66"/>
                <p:cNvGrpSpPr/>
                <p:nvPr/>
              </p:nvGrpSpPr>
              <p:grpSpPr>
                <a:xfrm>
                  <a:off x="785350" y="3605478"/>
                  <a:ext cx="376191" cy="102736"/>
                  <a:chOff x="785350" y="3605478"/>
                  <a:chExt cx="376191" cy="102736"/>
                </a:xfrm>
              </p:grpSpPr>
              <p:sp>
                <p:nvSpPr>
                  <p:cNvPr id="4445" name="Google Shape;4445;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6"/>
                <p:cNvGrpSpPr/>
                <p:nvPr/>
              </p:nvGrpSpPr>
              <p:grpSpPr>
                <a:xfrm>
                  <a:off x="1161530" y="3655851"/>
                  <a:ext cx="159131" cy="198872"/>
                  <a:chOff x="1161530" y="3655851"/>
                  <a:chExt cx="159131" cy="198872"/>
                </a:xfrm>
              </p:grpSpPr>
              <p:sp>
                <p:nvSpPr>
                  <p:cNvPr id="4449" name="Google Shape;4449;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66"/>
              <p:cNvGrpSpPr/>
              <p:nvPr/>
            </p:nvGrpSpPr>
            <p:grpSpPr>
              <a:xfrm>
                <a:off x="785350" y="4047614"/>
                <a:ext cx="535311" cy="240783"/>
                <a:chOff x="785350" y="4047614"/>
                <a:chExt cx="535311" cy="240783"/>
              </a:xfrm>
            </p:grpSpPr>
            <p:grpSp>
              <p:nvGrpSpPr>
                <p:cNvPr id="4452" name="Google Shape;4452;p66"/>
                <p:cNvGrpSpPr/>
                <p:nvPr/>
              </p:nvGrpSpPr>
              <p:grpSpPr>
                <a:xfrm>
                  <a:off x="1161636" y="4047614"/>
                  <a:ext cx="159025" cy="190415"/>
                  <a:chOff x="1161636" y="4047614"/>
                  <a:chExt cx="159025" cy="190415"/>
                </a:xfrm>
              </p:grpSpPr>
              <p:sp>
                <p:nvSpPr>
                  <p:cNvPr id="4453" name="Google Shape;4453;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6"/>
                <p:cNvGrpSpPr/>
                <p:nvPr/>
              </p:nvGrpSpPr>
              <p:grpSpPr>
                <a:xfrm>
                  <a:off x="785350" y="4185661"/>
                  <a:ext cx="376191" cy="102736"/>
                  <a:chOff x="785350" y="4185661"/>
                  <a:chExt cx="376191" cy="102736"/>
                </a:xfrm>
              </p:grpSpPr>
              <p:sp>
                <p:nvSpPr>
                  <p:cNvPr id="4456" name="Google Shape;4456;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66"/>
              <p:cNvGrpSpPr/>
              <p:nvPr/>
            </p:nvGrpSpPr>
            <p:grpSpPr>
              <a:xfrm>
                <a:off x="1501054" y="3605478"/>
                <a:ext cx="526340" cy="249240"/>
                <a:chOff x="1501054" y="3605478"/>
                <a:chExt cx="526340" cy="249240"/>
              </a:xfrm>
            </p:grpSpPr>
            <p:grpSp>
              <p:nvGrpSpPr>
                <p:cNvPr id="4460" name="Google Shape;4460;p66"/>
                <p:cNvGrpSpPr/>
                <p:nvPr/>
              </p:nvGrpSpPr>
              <p:grpSpPr>
                <a:xfrm>
                  <a:off x="1834208" y="3643867"/>
                  <a:ext cx="193185" cy="25622"/>
                  <a:chOff x="1834208" y="3643867"/>
                  <a:chExt cx="193185" cy="25622"/>
                </a:xfrm>
              </p:grpSpPr>
              <p:sp>
                <p:nvSpPr>
                  <p:cNvPr id="4461" name="Google Shape;4461;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6"/>
                <p:cNvGrpSpPr/>
                <p:nvPr/>
              </p:nvGrpSpPr>
              <p:grpSpPr>
                <a:xfrm>
                  <a:off x="1501054" y="3605478"/>
                  <a:ext cx="333165" cy="249240"/>
                  <a:chOff x="1501054" y="3605478"/>
                  <a:chExt cx="333165" cy="249240"/>
                </a:xfrm>
              </p:grpSpPr>
              <p:sp>
                <p:nvSpPr>
                  <p:cNvPr id="4464" name="Google Shape;4464;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66"/>
                  <p:cNvGrpSpPr/>
                  <p:nvPr/>
                </p:nvGrpSpPr>
                <p:grpSpPr>
                  <a:xfrm>
                    <a:off x="1501054" y="3655851"/>
                    <a:ext cx="155286" cy="198867"/>
                    <a:chOff x="1501054" y="3655851"/>
                    <a:chExt cx="155286" cy="198867"/>
                  </a:xfrm>
                </p:grpSpPr>
                <p:sp>
                  <p:nvSpPr>
                    <p:cNvPr id="4466" name="Google Shape;4466;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8" name="Google Shape;4468;p66"/>
              <p:cNvGrpSpPr/>
              <p:nvPr/>
            </p:nvGrpSpPr>
            <p:grpSpPr>
              <a:xfrm>
                <a:off x="724986" y="3800594"/>
                <a:ext cx="532950" cy="302090"/>
                <a:chOff x="724986" y="3800594"/>
                <a:chExt cx="532950" cy="302090"/>
              </a:xfrm>
            </p:grpSpPr>
            <p:grpSp>
              <p:nvGrpSpPr>
                <p:cNvPr id="4469" name="Google Shape;4469;p66"/>
                <p:cNvGrpSpPr/>
                <p:nvPr/>
              </p:nvGrpSpPr>
              <p:grpSpPr>
                <a:xfrm>
                  <a:off x="724986" y="4044367"/>
                  <a:ext cx="181314" cy="25626"/>
                  <a:chOff x="724986" y="4044367"/>
                  <a:chExt cx="181314" cy="25626"/>
                </a:xfrm>
              </p:grpSpPr>
              <p:sp>
                <p:nvSpPr>
                  <p:cNvPr id="4470" name="Google Shape;4470;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6"/>
                <p:cNvGrpSpPr/>
                <p:nvPr/>
              </p:nvGrpSpPr>
              <p:grpSpPr>
                <a:xfrm>
                  <a:off x="906290" y="3800594"/>
                  <a:ext cx="351646" cy="302090"/>
                  <a:chOff x="906290" y="3800594"/>
                  <a:chExt cx="351646" cy="302090"/>
                </a:xfrm>
              </p:grpSpPr>
              <p:grpSp>
                <p:nvGrpSpPr>
                  <p:cNvPr id="4473" name="Google Shape;4473;p66"/>
                  <p:cNvGrpSpPr/>
                  <p:nvPr/>
                </p:nvGrpSpPr>
                <p:grpSpPr>
                  <a:xfrm>
                    <a:off x="1084172" y="3842857"/>
                    <a:ext cx="173764" cy="217131"/>
                    <a:chOff x="1084172" y="3842857"/>
                    <a:chExt cx="173764" cy="217131"/>
                  </a:xfrm>
                </p:grpSpPr>
                <p:grpSp>
                  <p:nvGrpSpPr>
                    <p:cNvPr id="4474" name="Google Shape;4474;p66"/>
                    <p:cNvGrpSpPr/>
                    <p:nvPr/>
                  </p:nvGrpSpPr>
                  <p:grpSpPr>
                    <a:xfrm>
                      <a:off x="1156862" y="3936509"/>
                      <a:ext cx="101073" cy="25622"/>
                      <a:chOff x="1156862" y="3936509"/>
                      <a:chExt cx="101073" cy="25622"/>
                    </a:xfrm>
                  </p:grpSpPr>
                  <p:sp>
                    <p:nvSpPr>
                      <p:cNvPr id="4475" name="Google Shape;4475;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6"/>
                <p:cNvGrpSpPr/>
                <p:nvPr/>
              </p:nvGrpSpPr>
              <p:grpSpPr>
                <a:xfrm>
                  <a:off x="724986" y="3830189"/>
                  <a:ext cx="189533" cy="25626"/>
                  <a:chOff x="724986" y="3830189"/>
                  <a:chExt cx="189533" cy="25626"/>
                </a:xfrm>
              </p:grpSpPr>
              <p:sp>
                <p:nvSpPr>
                  <p:cNvPr id="4481" name="Google Shape;4481;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83" name="Google Shape;4483;p66"/>
          <p:cNvGrpSpPr/>
          <p:nvPr/>
        </p:nvGrpSpPr>
        <p:grpSpPr>
          <a:xfrm>
            <a:off x="2253298" y="2249677"/>
            <a:ext cx="948701" cy="935378"/>
            <a:chOff x="2253298" y="2428317"/>
            <a:chExt cx="948701" cy="935378"/>
          </a:xfrm>
        </p:grpSpPr>
        <p:sp>
          <p:nvSpPr>
            <p:cNvPr id="4484" name="Google Shape;4484;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grpSp>
        <p:nvGrpSpPr>
          <p:cNvPr id="4521" name="Google Shape;4521;p67"/>
          <p:cNvGrpSpPr/>
          <p:nvPr/>
        </p:nvGrpSpPr>
        <p:grpSpPr>
          <a:xfrm>
            <a:off x="3339744" y="952977"/>
            <a:ext cx="2363393" cy="1017867"/>
            <a:chOff x="3292400" y="1219146"/>
            <a:chExt cx="2615240" cy="1110239"/>
          </a:xfrm>
        </p:grpSpPr>
        <p:sp>
          <p:nvSpPr>
            <p:cNvPr id="4522" name="Google Shape;452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23" name="Google Shape;452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24" name="Google Shape;452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525" name="Google Shape;452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526" name="Google Shape;452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527" name="Google Shape;452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528" name="Google Shape;452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529" name="Google Shape;452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530" name="Google Shape;453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531" name="Google Shape;453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532" name="Google Shape;453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3" name="Google Shape;453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34" name="Google Shape;453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5" name="Google Shape;453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36" name="Google Shape;4536;p67"/>
            <p:cNvGrpSpPr/>
            <p:nvPr/>
          </p:nvGrpSpPr>
          <p:grpSpPr>
            <a:xfrm>
              <a:off x="3748438" y="1378608"/>
              <a:ext cx="2159202" cy="903971"/>
              <a:chOff x="1683525" y="2179850"/>
              <a:chExt cx="4519050" cy="2134525"/>
            </a:xfrm>
          </p:grpSpPr>
          <p:sp>
            <p:nvSpPr>
              <p:cNvPr id="4537" name="Google Shape;453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4" name="Google Shape;454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5" name="Google Shape;454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6" name="Google Shape;454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7" name="Google Shape;454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8" name="Google Shape;454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9" name="Google Shape;4549;p67"/>
          <p:cNvGraphicFramePr/>
          <p:nvPr/>
        </p:nvGraphicFramePr>
        <p:xfrm>
          <a:off x="5935838" y="213045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50" name="Google Shape;4550;p67"/>
          <p:cNvGrpSpPr/>
          <p:nvPr/>
        </p:nvGrpSpPr>
        <p:grpSpPr>
          <a:xfrm>
            <a:off x="5913087" y="3189047"/>
            <a:ext cx="2519825" cy="1001454"/>
            <a:chOff x="1906114" y="789980"/>
            <a:chExt cx="1487676" cy="606868"/>
          </a:xfrm>
        </p:grpSpPr>
        <p:cxnSp>
          <p:nvCxnSpPr>
            <p:cNvPr id="4551" name="Google Shape;455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2" name="Google Shape;455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3" name="Google Shape;455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54" name="Google Shape;455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555" name="Google Shape;455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556" name="Google Shape;455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557" name="Google Shape;455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558" name="Google Shape;455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65" name="Google Shape;456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66" name="Google Shape;456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67" name="Google Shape;456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7"/>
          <p:cNvGrpSpPr/>
          <p:nvPr/>
        </p:nvGrpSpPr>
        <p:grpSpPr>
          <a:xfrm>
            <a:off x="712562" y="998005"/>
            <a:ext cx="2394370" cy="976502"/>
            <a:chOff x="749309" y="1112739"/>
            <a:chExt cx="2371603" cy="976502"/>
          </a:xfrm>
        </p:grpSpPr>
        <p:sp>
          <p:nvSpPr>
            <p:cNvPr id="4569" name="Google Shape;456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01" name="Google Shape;4601;p67"/>
          <p:cNvGraphicFramePr/>
          <p:nvPr/>
        </p:nvGraphicFramePr>
        <p:xfrm>
          <a:off x="5935863" y="99630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02" name="Google Shape;4602;p67"/>
          <p:cNvGraphicFramePr/>
          <p:nvPr/>
        </p:nvGraphicFramePr>
        <p:xfrm>
          <a:off x="3342575" y="2130450"/>
          <a:ext cx="3000000" cy="3000000"/>
        </p:xfrm>
        <a:graphic>
          <a:graphicData uri="http://schemas.openxmlformats.org/drawingml/2006/table">
            <a:tbl>
              <a:tblPr>
                <a:noFill/>
                <a:tableStyleId>{A4C3DB36-5B87-4846-9251-98C08EFA3140}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03" name="Google Shape;4603;p67"/>
          <p:cNvGrpSpPr/>
          <p:nvPr/>
        </p:nvGrpSpPr>
        <p:grpSpPr>
          <a:xfrm>
            <a:off x="4086504" y="2517093"/>
            <a:ext cx="1517436" cy="74460"/>
            <a:chOff x="3980086" y="2804397"/>
            <a:chExt cx="1227600" cy="66900"/>
          </a:xfrm>
        </p:grpSpPr>
        <p:sp>
          <p:nvSpPr>
            <p:cNvPr id="4604" name="Google Shape;4604;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7"/>
          <p:cNvGrpSpPr/>
          <p:nvPr/>
        </p:nvGrpSpPr>
        <p:grpSpPr>
          <a:xfrm>
            <a:off x="4711569" y="2809680"/>
            <a:ext cx="892956" cy="74460"/>
            <a:chOff x="3980086" y="2804397"/>
            <a:chExt cx="1227600" cy="66900"/>
          </a:xfrm>
        </p:grpSpPr>
        <p:sp>
          <p:nvSpPr>
            <p:cNvPr id="4607" name="Google Shape;4607;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7"/>
          <p:cNvGrpSpPr/>
          <p:nvPr/>
        </p:nvGrpSpPr>
        <p:grpSpPr>
          <a:xfrm>
            <a:off x="3344661" y="3168563"/>
            <a:ext cx="2363244" cy="1005943"/>
            <a:chOff x="3358415" y="3361302"/>
            <a:chExt cx="2363244" cy="1024695"/>
          </a:xfrm>
        </p:grpSpPr>
        <p:grpSp>
          <p:nvGrpSpPr>
            <p:cNvPr id="4610" name="Google Shape;4610;p67"/>
            <p:cNvGrpSpPr/>
            <p:nvPr/>
          </p:nvGrpSpPr>
          <p:grpSpPr>
            <a:xfrm>
              <a:off x="3358415" y="3361302"/>
              <a:ext cx="441300" cy="1024695"/>
              <a:chOff x="3358415" y="3361302"/>
              <a:chExt cx="441300" cy="1024695"/>
            </a:xfrm>
          </p:grpSpPr>
          <p:sp>
            <p:nvSpPr>
              <p:cNvPr id="4611" name="Google Shape;4611;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7"/>
            <p:cNvGrpSpPr/>
            <p:nvPr/>
          </p:nvGrpSpPr>
          <p:grpSpPr>
            <a:xfrm>
              <a:off x="3838901" y="3361302"/>
              <a:ext cx="441300" cy="1024695"/>
              <a:chOff x="3838901" y="3361302"/>
              <a:chExt cx="441300" cy="1024695"/>
            </a:xfrm>
          </p:grpSpPr>
          <p:sp>
            <p:nvSpPr>
              <p:cNvPr id="4618" name="Google Shape;4618;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7"/>
            <p:cNvGrpSpPr/>
            <p:nvPr/>
          </p:nvGrpSpPr>
          <p:grpSpPr>
            <a:xfrm>
              <a:off x="4319387" y="3361302"/>
              <a:ext cx="441300" cy="1024695"/>
              <a:chOff x="4319387" y="3361302"/>
              <a:chExt cx="441300" cy="1024695"/>
            </a:xfrm>
          </p:grpSpPr>
          <p:sp>
            <p:nvSpPr>
              <p:cNvPr id="4625" name="Google Shape;4625;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7"/>
            <p:cNvGrpSpPr/>
            <p:nvPr/>
          </p:nvGrpSpPr>
          <p:grpSpPr>
            <a:xfrm>
              <a:off x="4799873" y="3361302"/>
              <a:ext cx="441300" cy="1024695"/>
              <a:chOff x="4799873" y="3361302"/>
              <a:chExt cx="441300" cy="1024695"/>
            </a:xfrm>
          </p:grpSpPr>
          <p:sp>
            <p:nvSpPr>
              <p:cNvPr id="4632" name="Google Shape;4632;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7"/>
            <p:cNvGrpSpPr/>
            <p:nvPr/>
          </p:nvGrpSpPr>
          <p:grpSpPr>
            <a:xfrm>
              <a:off x="5280360" y="3361302"/>
              <a:ext cx="441300" cy="1024695"/>
              <a:chOff x="5280360" y="3361302"/>
              <a:chExt cx="441300" cy="1024695"/>
            </a:xfrm>
          </p:grpSpPr>
          <p:sp>
            <p:nvSpPr>
              <p:cNvPr id="4639" name="Google Shape;4639;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5" name="Google Shape;4645;p67"/>
          <p:cNvGraphicFramePr/>
          <p:nvPr/>
        </p:nvGraphicFramePr>
        <p:xfrm>
          <a:off x="711088" y="2130450"/>
          <a:ext cx="3000000" cy="3000000"/>
        </p:xfrm>
        <a:graphic>
          <a:graphicData uri="http://schemas.openxmlformats.org/drawingml/2006/table">
            <a:tbl>
              <a:tblPr>
                <a:noFill/>
                <a:tableStyleId>{A4C3DB36-5B87-4846-9251-98C08EFA3140}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6" name="Google Shape;4646;p67"/>
          <p:cNvGrpSpPr/>
          <p:nvPr/>
        </p:nvGrpSpPr>
        <p:grpSpPr>
          <a:xfrm>
            <a:off x="712613" y="3180175"/>
            <a:ext cx="2403614" cy="1005900"/>
            <a:chOff x="726450" y="3372825"/>
            <a:chExt cx="2403614" cy="1005900"/>
          </a:xfrm>
        </p:grpSpPr>
        <p:grpSp>
          <p:nvGrpSpPr>
            <p:cNvPr id="4647" name="Google Shape;4647;p67"/>
            <p:cNvGrpSpPr/>
            <p:nvPr/>
          </p:nvGrpSpPr>
          <p:grpSpPr>
            <a:xfrm>
              <a:off x="726450" y="3696000"/>
              <a:ext cx="2403614" cy="500898"/>
              <a:chOff x="726450" y="3696000"/>
              <a:chExt cx="2403614" cy="500898"/>
            </a:xfrm>
          </p:grpSpPr>
          <p:sp>
            <p:nvSpPr>
              <p:cNvPr id="4648" name="Google Shape;4648;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0" name="Google Shape;4650;p67"/>
            <p:cNvGrpSpPr/>
            <p:nvPr/>
          </p:nvGrpSpPr>
          <p:grpSpPr>
            <a:xfrm>
              <a:off x="1348050" y="3372825"/>
              <a:ext cx="1720425" cy="1005900"/>
              <a:chOff x="1348050" y="3372825"/>
              <a:chExt cx="1720425" cy="1005900"/>
            </a:xfrm>
          </p:grpSpPr>
          <p:sp>
            <p:nvSpPr>
              <p:cNvPr id="4651" name="Google Shape;4651;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2" name="Google Shape;4652;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3" name="Google Shape;4653;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4" name="Google Shape;4654;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5" name="Google Shape;4655;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6" name="Google Shape;4656;p67"/>
            <p:cNvGrpSpPr/>
            <p:nvPr/>
          </p:nvGrpSpPr>
          <p:grpSpPr>
            <a:xfrm>
              <a:off x="1455707" y="3731058"/>
              <a:ext cx="1491150" cy="417657"/>
              <a:chOff x="1455707" y="3731058"/>
              <a:chExt cx="1491150" cy="417657"/>
            </a:xfrm>
          </p:grpSpPr>
          <p:grpSp>
            <p:nvGrpSpPr>
              <p:cNvPr id="4657" name="Google Shape;4657;p67"/>
              <p:cNvGrpSpPr/>
              <p:nvPr/>
            </p:nvGrpSpPr>
            <p:grpSpPr>
              <a:xfrm>
                <a:off x="1472938" y="3745828"/>
                <a:ext cx="72126" cy="53788"/>
                <a:chOff x="1472938" y="3745828"/>
                <a:chExt cx="72126" cy="53788"/>
              </a:xfrm>
            </p:grpSpPr>
            <p:sp>
              <p:nvSpPr>
                <p:cNvPr id="4658" name="Google Shape;4658;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7"/>
              <p:cNvGrpSpPr/>
              <p:nvPr/>
            </p:nvGrpSpPr>
            <p:grpSpPr>
              <a:xfrm>
                <a:off x="1819181" y="4089633"/>
                <a:ext cx="72126" cy="53788"/>
                <a:chOff x="1819181" y="4089633"/>
                <a:chExt cx="72126" cy="53788"/>
              </a:xfrm>
            </p:grpSpPr>
            <p:sp>
              <p:nvSpPr>
                <p:cNvPr id="4661" name="Google Shape;4661;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7"/>
              <p:cNvGrpSpPr/>
              <p:nvPr/>
            </p:nvGrpSpPr>
            <p:grpSpPr>
              <a:xfrm>
                <a:off x="1455707" y="4084171"/>
                <a:ext cx="64321" cy="64544"/>
                <a:chOff x="1455707" y="4084171"/>
                <a:chExt cx="64321" cy="64544"/>
              </a:xfrm>
            </p:grpSpPr>
            <p:sp>
              <p:nvSpPr>
                <p:cNvPr id="4664" name="Google Shape;4664;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7"/>
              <p:cNvGrpSpPr/>
              <p:nvPr/>
            </p:nvGrpSpPr>
            <p:grpSpPr>
              <a:xfrm>
                <a:off x="1818610" y="3731058"/>
                <a:ext cx="64321" cy="64544"/>
                <a:chOff x="1818610" y="3731058"/>
                <a:chExt cx="64321" cy="64544"/>
              </a:xfrm>
            </p:grpSpPr>
            <p:sp>
              <p:nvSpPr>
                <p:cNvPr id="4667" name="Google Shape;4667;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7"/>
              <p:cNvGrpSpPr/>
              <p:nvPr/>
            </p:nvGrpSpPr>
            <p:grpSpPr>
              <a:xfrm>
                <a:off x="2172491" y="4089633"/>
                <a:ext cx="72126" cy="53788"/>
                <a:chOff x="2172491" y="4089633"/>
                <a:chExt cx="72126" cy="53788"/>
              </a:xfrm>
            </p:grpSpPr>
            <p:sp>
              <p:nvSpPr>
                <p:cNvPr id="4670" name="Google Shape;4670;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7"/>
              <p:cNvGrpSpPr/>
              <p:nvPr/>
            </p:nvGrpSpPr>
            <p:grpSpPr>
              <a:xfrm>
                <a:off x="2171920" y="3731058"/>
                <a:ext cx="64321" cy="64544"/>
                <a:chOff x="2171920" y="3731058"/>
                <a:chExt cx="64321" cy="64544"/>
              </a:xfrm>
            </p:grpSpPr>
            <p:sp>
              <p:nvSpPr>
                <p:cNvPr id="4673" name="Google Shape;4673;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7"/>
              <p:cNvGrpSpPr/>
              <p:nvPr/>
            </p:nvGrpSpPr>
            <p:grpSpPr>
              <a:xfrm>
                <a:off x="2874730" y="3745828"/>
                <a:ext cx="72126" cy="53788"/>
                <a:chOff x="2874730" y="3745828"/>
                <a:chExt cx="72126" cy="53788"/>
              </a:xfrm>
            </p:grpSpPr>
            <p:sp>
              <p:nvSpPr>
                <p:cNvPr id="4676" name="Google Shape;4676;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7"/>
              <p:cNvGrpSpPr/>
              <p:nvPr/>
            </p:nvGrpSpPr>
            <p:grpSpPr>
              <a:xfrm>
                <a:off x="2878589" y="4081481"/>
                <a:ext cx="64321" cy="64544"/>
                <a:chOff x="2878589" y="4081481"/>
                <a:chExt cx="64321" cy="64544"/>
              </a:xfrm>
            </p:grpSpPr>
            <p:sp>
              <p:nvSpPr>
                <p:cNvPr id="4679" name="Google Shape;4679;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7"/>
              <p:cNvGrpSpPr/>
              <p:nvPr/>
            </p:nvGrpSpPr>
            <p:grpSpPr>
              <a:xfrm>
                <a:off x="2525796" y="4089633"/>
                <a:ext cx="72126" cy="53788"/>
                <a:chOff x="2525796" y="4089633"/>
                <a:chExt cx="72126" cy="53788"/>
              </a:xfrm>
            </p:grpSpPr>
            <p:sp>
              <p:nvSpPr>
                <p:cNvPr id="4682" name="Google Shape;4682;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7"/>
              <p:cNvGrpSpPr/>
              <p:nvPr/>
            </p:nvGrpSpPr>
            <p:grpSpPr>
              <a:xfrm>
                <a:off x="2525225" y="3731058"/>
                <a:ext cx="64321" cy="64544"/>
                <a:chOff x="2525225" y="3731058"/>
                <a:chExt cx="64321" cy="64544"/>
              </a:xfrm>
            </p:grpSpPr>
            <p:sp>
              <p:nvSpPr>
                <p:cNvPr id="4685" name="Google Shape;4685;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grpSp>
        <p:nvGrpSpPr>
          <p:cNvPr id="4691" name="Google Shape;4691;p68"/>
          <p:cNvGrpSpPr/>
          <p:nvPr/>
        </p:nvGrpSpPr>
        <p:grpSpPr>
          <a:xfrm>
            <a:off x="5780148" y="1859605"/>
            <a:ext cx="671400" cy="674856"/>
            <a:chOff x="5780148" y="1859605"/>
            <a:chExt cx="671400" cy="674856"/>
          </a:xfrm>
        </p:grpSpPr>
        <p:sp>
          <p:nvSpPr>
            <p:cNvPr id="4692" name="Google Shape;4692;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8"/>
          <p:cNvGrpSpPr/>
          <p:nvPr/>
        </p:nvGrpSpPr>
        <p:grpSpPr>
          <a:xfrm>
            <a:off x="716991" y="971306"/>
            <a:ext cx="845921" cy="690752"/>
            <a:chOff x="732428" y="1198513"/>
            <a:chExt cx="845921" cy="690752"/>
          </a:xfrm>
        </p:grpSpPr>
        <p:grpSp>
          <p:nvGrpSpPr>
            <p:cNvPr id="4697" name="Google Shape;4697;p68"/>
            <p:cNvGrpSpPr/>
            <p:nvPr/>
          </p:nvGrpSpPr>
          <p:grpSpPr>
            <a:xfrm>
              <a:off x="823030" y="1198513"/>
              <a:ext cx="755319" cy="690752"/>
              <a:chOff x="823030" y="1198513"/>
              <a:chExt cx="755319" cy="690752"/>
            </a:xfrm>
          </p:grpSpPr>
          <p:sp>
            <p:nvSpPr>
              <p:cNvPr id="4698" name="Google Shape;4698;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8"/>
            <p:cNvGrpSpPr/>
            <p:nvPr/>
          </p:nvGrpSpPr>
          <p:grpSpPr>
            <a:xfrm>
              <a:off x="732428" y="1239937"/>
              <a:ext cx="739912" cy="607886"/>
              <a:chOff x="732428" y="1239937"/>
              <a:chExt cx="739912" cy="607886"/>
            </a:xfrm>
          </p:grpSpPr>
          <p:sp>
            <p:nvSpPr>
              <p:cNvPr id="4701" name="Google Shape;4701;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8"/>
            <p:cNvGrpSpPr/>
            <p:nvPr/>
          </p:nvGrpSpPr>
          <p:grpSpPr>
            <a:xfrm>
              <a:off x="732428" y="1277018"/>
              <a:ext cx="702832" cy="533758"/>
              <a:chOff x="732428" y="1277018"/>
              <a:chExt cx="702832" cy="533758"/>
            </a:xfrm>
          </p:grpSpPr>
          <p:sp>
            <p:nvSpPr>
              <p:cNvPr id="4704" name="Google Shape;4704;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68"/>
            <p:cNvGrpSpPr/>
            <p:nvPr/>
          </p:nvGrpSpPr>
          <p:grpSpPr>
            <a:xfrm>
              <a:off x="931170" y="1306653"/>
              <a:ext cx="647179" cy="474455"/>
              <a:chOff x="931170" y="1306653"/>
              <a:chExt cx="647179" cy="474455"/>
            </a:xfrm>
          </p:grpSpPr>
          <p:sp>
            <p:nvSpPr>
              <p:cNvPr id="4707" name="Google Shape;4707;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8"/>
          <p:cNvGrpSpPr/>
          <p:nvPr/>
        </p:nvGrpSpPr>
        <p:grpSpPr>
          <a:xfrm>
            <a:off x="3948600" y="971313"/>
            <a:ext cx="634656" cy="699982"/>
            <a:chOff x="5985650" y="2860025"/>
            <a:chExt cx="1396075" cy="1539775"/>
          </a:xfrm>
        </p:grpSpPr>
        <p:sp>
          <p:nvSpPr>
            <p:cNvPr id="4711" name="Google Shape;4711;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8"/>
          <p:cNvGrpSpPr/>
          <p:nvPr/>
        </p:nvGrpSpPr>
        <p:grpSpPr>
          <a:xfrm>
            <a:off x="4704250" y="971306"/>
            <a:ext cx="725845" cy="699975"/>
            <a:chOff x="4249973" y="1201875"/>
            <a:chExt cx="1958568" cy="1888762"/>
          </a:xfrm>
        </p:grpSpPr>
        <p:sp>
          <p:nvSpPr>
            <p:cNvPr id="4744" name="Google Shape;4744;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5" name="Google Shape;4745;p68"/>
            <p:cNvGrpSpPr/>
            <p:nvPr/>
          </p:nvGrpSpPr>
          <p:grpSpPr>
            <a:xfrm>
              <a:off x="5853086" y="1789142"/>
              <a:ext cx="355454" cy="1048099"/>
              <a:chOff x="5576108" y="2016725"/>
              <a:chExt cx="565200" cy="1666560"/>
            </a:xfrm>
          </p:grpSpPr>
          <p:sp>
            <p:nvSpPr>
              <p:cNvPr id="4746" name="Google Shape;4746;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7" name="Google Shape;4747;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8"/>
            <p:cNvGrpSpPr/>
            <p:nvPr/>
          </p:nvGrpSpPr>
          <p:grpSpPr>
            <a:xfrm>
              <a:off x="4869455" y="2691676"/>
              <a:ext cx="1013897" cy="398961"/>
              <a:chOff x="4012057" y="3451825"/>
              <a:chExt cx="1612175" cy="634379"/>
            </a:xfrm>
          </p:grpSpPr>
          <p:sp>
            <p:nvSpPr>
              <p:cNvPr id="4749" name="Google Shape;4749;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0" name="Google Shape;4750;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8"/>
            <p:cNvGrpSpPr/>
            <p:nvPr/>
          </p:nvGrpSpPr>
          <p:grpSpPr>
            <a:xfrm>
              <a:off x="4276937" y="2155961"/>
              <a:ext cx="651965" cy="891358"/>
              <a:chOff x="3069908" y="2599997"/>
              <a:chExt cx="1036675" cy="1417328"/>
            </a:xfrm>
          </p:grpSpPr>
          <p:sp>
            <p:nvSpPr>
              <p:cNvPr id="4752" name="Google Shape;4752;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3" name="Google Shape;4753;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8"/>
            <p:cNvGrpSpPr/>
            <p:nvPr/>
          </p:nvGrpSpPr>
          <p:grpSpPr>
            <a:xfrm>
              <a:off x="5054918" y="1201875"/>
              <a:ext cx="999548" cy="602711"/>
              <a:chOff x="4306958" y="1082925"/>
              <a:chExt cx="1589359" cy="958358"/>
            </a:xfrm>
          </p:grpSpPr>
          <p:sp>
            <p:nvSpPr>
              <p:cNvPr id="4755" name="Google Shape;4755;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6" name="Google Shape;4756;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8"/>
            <p:cNvGrpSpPr/>
            <p:nvPr/>
          </p:nvGrpSpPr>
          <p:grpSpPr>
            <a:xfrm>
              <a:off x="4249973" y="1303451"/>
              <a:ext cx="799317" cy="841334"/>
              <a:chOff x="3027033" y="1244439"/>
              <a:chExt cx="1270977" cy="1337786"/>
            </a:xfrm>
          </p:grpSpPr>
          <p:sp>
            <p:nvSpPr>
              <p:cNvPr id="4758" name="Google Shape;4758;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9" name="Google Shape;4759;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0" name="Google Shape;4760;p68"/>
          <p:cNvGrpSpPr/>
          <p:nvPr/>
        </p:nvGrpSpPr>
        <p:grpSpPr>
          <a:xfrm>
            <a:off x="4057114" y="1858087"/>
            <a:ext cx="750769" cy="683784"/>
            <a:chOff x="4204684" y="2104422"/>
            <a:chExt cx="699822" cy="637382"/>
          </a:xfrm>
        </p:grpSpPr>
        <p:grpSp>
          <p:nvGrpSpPr>
            <p:cNvPr id="4761" name="Google Shape;4761;p68"/>
            <p:cNvGrpSpPr/>
            <p:nvPr/>
          </p:nvGrpSpPr>
          <p:grpSpPr>
            <a:xfrm>
              <a:off x="4204684" y="2430067"/>
              <a:ext cx="342957" cy="311738"/>
              <a:chOff x="4204684" y="2430067"/>
              <a:chExt cx="342957" cy="311738"/>
            </a:xfrm>
          </p:grpSpPr>
          <p:sp>
            <p:nvSpPr>
              <p:cNvPr id="4762" name="Google Shape;4762;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68"/>
            <p:cNvGrpSpPr/>
            <p:nvPr/>
          </p:nvGrpSpPr>
          <p:grpSpPr>
            <a:xfrm>
              <a:off x="4561586" y="2430067"/>
              <a:ext cx="342920" cy="311738"/>
              <a:chOff x="4561586" y="2430067"/>
              <a:chExt cx="342920" cy="311738"/>
            </a:xfrm>
          </p:grpSpPr>
          <p:sp>
            <p:nvSpPr>
              <p:cNvPr id="4765" name="Google Shape;4765;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4561586" y="2104422"/>
              <a:ext cx="342920" cy="311738"/>
              <a:chOff x="4561586" y="2104422"/>
              <a:chExt cx="342920" cy="311738"/>
            </a:xfrm>
          </p:grpSpPr>
          <p:sp>
            <p:nvSpPr>
              <p:cNvPr id="4768" name="Google Shape;4768;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68"/>
            <p:cNvGrpSpPr/>
            <p:nvPr/>
          </p:nvGrpSpPr>
          <p:grpSpPr>
            <a:xfrm>
              <a:off x="4204684" y="2104422"/>
              <a:ext cx="342957" cy="311664"/>
              <a:chOff x="4204684" y="2104422"/>
              <a:chExt cx="342957" cy="311664"/>
            </a:xfrm>
          </p:grpSpPr>
          <p:sp>
            <p:nvSpPr>
              <p:cNvPr id="4771" name="Google Shape;4771;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68"/>
          <p:cNvGrpSpPr/>
          <p:nvPr/>
        </p:nvGrpSpPr>
        <p:grpSpPr>
          <a:xfrm>
            <a:off x="5521547" y="971301"/>
            <a:ext cx="660591" cy="688867"/>
            <a:chOff x="5830645" y="1267368"/>
            <a:chExt cx="530340" cy="553040"/>
          </a:xfrm>
        </p:grpSpPr>
        <p:sp>
          <p:nvSpPr>
            <p:cNvPr id="4774" name="Google Shape;4774;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5" name="Google Shape;4775;p68"/>
            <p:cNvGrpSpPr/>
            <p:nvPr/>
          </p:nvGrpSpPr>
          <p:grpSpPr>
            <a:xfrm>
              <a:off x="5830645" y="1267368"/>
              <a:ext cx="259743" cy="269909"/>
              <a:chOff x="5830645" y="1267368"/>
              <a:chExt cx="259743" cy="269909"/>
            </a:xfrm>
          </p:grpSpPr>
          <p:sp>
            <p:nvSpPr>
              <p:cNvPr id="4776" name="Google Shape;4776;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8"/>
            <p:cNvGrpSpPr/>
            <p:nvPr/>
          </p:nvGrpSpPr>
          <p:grpSpPr>
            <a:xfrm>
              <a:off x="6101293" y="1267368"/>
              <a:ext cx="259692" cy="269909"/>
              <a:chOff x="6101293" y="1267368"/>
              <a:chExt cx="259692" cy="269909"/>
            </a:xfrm>
          </p:grpSpPr>
          <p:sp>
            <p:nvSpPr>
              <p:cNvPr id="4779" name="Google Shape;4779;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5830645" y="1550500"/>
              <a:ext cx="259692" cy="269909"/>
              <a:chOff x="5830645" y="1550500"/>
              <a:chExt cx="259692" cy="269909"/>
            </a:xfrm>
          </p:grpSpPr>
          <p:sp>
            <p:nvSpPr>
              <p:cNvPr id="4782" name="Google Shape;4782;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6101293" y="1550500"/>
              <a:ext cx="259692" cy="269909"/>
              <a:chOff x="6101293" y="1550500"/>
              <a:chExt cx="259692" cy="269909"/>
            </a:xfrm>
          </p:grpSpPr>
          <p:sp>
            <p:nvSpPr>
              <p:cNvPr id="4785" name="Google Shape;4785;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7" name="Google Shape;4787;p68"/>
          <p:cNvGrpSpPr/>
          <p:nvPr/>
        </p:nvGrpSpPr>
        <p:grpSpPr>
          <a:xfrm>
            <a:off x="723700" y="1861760"/>
            <a:ext cx="697154" cy="679574"/>
            <a:chOff x="2679875" y="2361475"/>
            <a:chExt cx="780425" cy="760575"/>
          </a:xfrm>
        </p:grpSpPr>
        <p:sp>
          <p:nvSpPr>
            <p:cNvPr id="4788" name="Google Shape;4788;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8"/>
          <p:cNvGrpSpPr/>
          <p:nvPr/>
        </p:nvGrpSpPr>
        <p:grpSpPr>
          <a:xfrm>
            <a:off x="3122859" y="971352"/>
            <a:ext cx="735829" cy="684547"/>
            <a:chOff x="3351965" y="1148808"/>
            <a:chExt cx="750770" cy="698375"/>
          </a:xfrm>
        </p:grpSpPr>
        <p:grpSp>
          <p:nvGrpSpPr>
            <p:cNvPr id="4795" name="Google Shape;4795;p68"/>
            <p:cNvGrpSpPr/>
            <p:nvPr/>
          </p:nvGrpSpPr>
          <p:grpSpPr>
            <a:xfrm>
              <a:off x="3586796" y="1148808"/>
              <a:ext cx="294857" cy="286830"/>
              <a:chOff x="3750225" y="1774000"/>
              <a:chExt cx="149575" cy="145525"/>
            </a:xfrm>
          </p:grpSpPr>
          <p:sp>
            <p:nvSpPr>
              <p:cNvPr id="4796" name="Google Shape;4796;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8"/>
            <p:cNvGrpSpPr/>
            <p:nvPr/>
          </p:nvGrpSpPr>
          <p:grpSpPr>
            <a:xfrm>
              <a:off x="3779245" y="1375768"/>
              <a:ext cx="323490" cy="286978"/>
              <a:chOff x="3847850" y="1889150"/>
              <a:chExt cx="164100" cy="145600"/>
            </a:xfrm>
          </p:grpSpPr>
          <p:sp>
            <p:nvSpPr>
              <p:cNvPr id="4799" name="Google Shape;4799;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8"/>
            <p:cNvGrpSpPr/>
            <p:nvPr/>
          </p:nvGrpSpPr>
          <p:grpSpPr>
            <a:xfrm>
              <a:off x="3351965" y="1330435"/>
              <a:ext cx="295449" cy="285401"/>
              <a:chOff x="3631100" y="1866150"/>
              <a:chExt cx="149875" cy="144800"/>
            </a:xfrm>
          </p:grpSpPr>
          <p:sp>
            <p:nvSpPr>
              <p:cNvPr id="4802" name="Google Shape;4802;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8"/>
            <p:cNvGrpSpPr/>
            <p:nvPr/>
          </p:nvGrpSpPr>
          <p:grpSpPr>
            <a:xfrm>
              <a:off x="3548208" y="1560352"/>
              <a:ext cx="294808" cy="286830"/>
              <a:chOff x="3730650" y="1982800"/>
              <a:chExt cx="149550" cy="145525"/>
            </a:xfrm>
          </p:grpSpPr>
          <p:sp>
            <p:nvSpPr>
              <p:cNvPr id="4805" name="Google Shape;4805;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7624512" y="971306"/>
            <a:ext cx="804565" cy="677795"/>
            <a:chOff x="7636443" y="1204988"/>
            <a:chExt cx="804565" cy="677795"/>
          </a:xfrm>
        </p:grpSpPr>
        <p:grpSp>
          <p:nvGrpSpPr>
            <p:cNvPr id="4808" name="Google Shape;4808;p68"/>
            <p:cNvGrpSpPr/>
            <p:nvPr/>
          </p:nvGrpSpPr>
          <p:grpSpPr>
            <a:xfrm>
              <a:off x="7636443" y="1509705"/>
              <a:ext cx="804565" cy="373078"/>
              <a:chOff x="7636443" y="1509705"/>
              <a:chExt cx="804565" cy="373078"/>
            </a:xfrm>
          </p:grpSpPr>
          <p:sp>
            <p:nvSpPr>
              <p:cNvPr id="4809" name="Google Shape;4809;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636443" y="1408133"/>
              <a:ext cx="804565" cy="373078"/>
              <a:chOff x="7636443" y="1408133"/>
              <a:chExt cx="804565" cy="373078"/>
            </a:xfrm>
          </p:grpSpPr>
          <p:sp>
            <p:nvSpPr>
              <p:cNvPr id="4812" name="Google Shape;4812;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36443" y="1306560"/>
              <a:ext cx="804565" cy="373078"/>
              <a:chOff x="7636443" y="1306560"/>
              <a:chExt cx="804565" cy="373078"/>
            </a:xfrm>
          </p:grpSpPr>
          <p:sp>
            <p:nvSpPr>
              <p:cNvPr id="4815" name="Google Shape;4815;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7636443" y="1204988"/>
              <a:ext cx="804565" cy="373078"/>
              <a:chOff x="7636443" y="1204988"/>
              <a:chExt cx="804565" cy="373078"/>
            </a:xfrm>
          </p:grpSpPr>
          <p:sp>
            <p:nvSpPr>
              <p:cNvPr id="4818" name="Google Shape;4818;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4963358" y="1878721"/>
            <a:ext cx="661339" cy="661188"/>
            <a:chOff x="3990000" y="975400"/>
            <a:chExt cx="3934200" cy="3933300"/>
          </a:xfrm>
        </p:grpSpPr>
        <p:sp>
          <p:nvSpPr>
            <p:cNvPr id="4821" name="Google Shape;4821;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8"/>
          <p:cNvGrpSpPr/>
          <p:nvPr/>
        </p:nvGrpSpPr>
        <p:grpSpPr>
          <a:xfrm>
            <a:off x="6607006" y="1857359"/>
            <a:ext cx="868881" cy="684241"/>
            <a:chOff x="6598259" y="2078634"/>
            <a:chExt cx="868881" cy="684241"/>
          </a:xfrm>
        </p:grpSpPr>
        <p:sp>
          <p:nvSpPr>
            <p:cNvPr id="4826" name="Google Shape;4826;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6808175" y="2078634"/>
              <a:ext cx="452229" cy="684241"/>
              <a:chOff x="6808175" y="2078634"/>
              <a:chExt cx="452229" cy="684241"/>
            </a:xfrm>
          </p:grpSpPr>
          <p:sp>
            <p:nvSpPr>
              <p:cNvPr id="4833" name="Google Shape;4833;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9" name="Google Shape;4839;p68"/>
              <p:cNvGrpSpPr/>
              <p:nvPr/>
            </p:nvGrpSpPr>
            <p:grpSpPr>
              <a:xfrm>
                <a:off x="6821586" y="2078634"/>
                <a:ext cx="426871" cy="684241"/>
                <a:chOff x="6821586" y="2078634"/>
                <a:chExt cx="426871" cy="684241"/>
              </a:xfrm>
            </p:grpSpPr>
            <p:grpSp>
              <p:nvGrpSpPr>
                <p:cNvPr id="4840" name="Google Shape;4840;p68"/>
                <p:cNvGrpSpPr/>
                <p:nvPr/>
              </p:nvGrpSpPr>
              <p:grpSpPr>
                <a:xfrm>
                  <a:off x="6821586" y="2078634"/>
                  <a:ext cx="426871" cy="684241"/>
                  <a:chOff x="6821586" y="2078634"/>
                  <a:chExt cx="426871" cy="684241"/>
                </a:xfrm>
              </p:grpSpPr>
              <p:sp>
                <p:nvSpPr>
                  <p:cNvPr id="4841" name="Google Shape;4841;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0" name="Google Shape;4860;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6" name="Google Shape;4866;p68"/>
          <p:cNvGrpSpPr/>
          <p:nvPr/>
        </p:nvGrpSpPr>
        <p:grpSpPr>
          <a:xfrm>
            <a:off x="716989" y="3531368"/>
            <a:ext cx="1340789" cy="640830"/>
            <a:chOff x="238125" y="1151100"/>
            <a:chExt cx="7139450" cy="3412300"/>
          </a:xfrm>
        </p:grpSpPr>
        <p:sp>
          <p:nvSpPr>
            <p:cNvPr id="4867" name="Google Shape;4867;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8"/>
          <p:cNvGrpSpPr/>
          <p:nvPr/>
        </p:nvGrpSpPr>
        <p:grpSpPr>
          <a:xfrm>
            <a:off x="5584212" y="2734649"/>
            <a:ext cx="985357" cy="585764"/>
            <a:chOff x="5145061" y="2881789"/>
            <a:chExt cx="1107641" cy="658458"/>
          </a:xfrm>
        </p:grpSpPr>
        <p:grpSp>
          <p:nvGrpSpPr>
            <p:cNvPr id="4880" name="Google Shape;4880;p68"/>
            <p:cNvGrpSpPr/>
            <p:nvPr/>
          </p:nvGrpSpPr>
          <p:grpSpPr>
            <a:xfrm>
              <a:off x="5722989" y="3244587"/>
              <a:ext cx="529713" cy="295659"/>
              <a:chOff x="5722989" y="3244587"/>
              <a:chExt cx="529713" cy="295659"/>
            </a:xfrm>
          </p:grpSpPr>
          <p:sp>
            <p:nvSpPr>
              <p:cNvPr id="4881" name="Google Shape;4881;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2" name="Google Shape;4882;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3" name="Google Shape;4883;p68"/>
            <p:cNvGrpSpPr/>
            <p:nvPr/>
          </p:nvGrpSpPr>
          <p:grpSpPr>
            <a:xfrm>
              <a:off x="5145061" y="3244587"/>
              <a:ext cx="536807" cy="295659"/>
              <a:chOff x="5145061" y="3244587"/>
              <a:chExt cx="536807" cy="295659"/>
            </a:xfrm>
          </p:grpSpPr>
          <p:sp>
            <p:nvSpPr>
              <p:cNvPr id="4884" name="Google Shape;4884;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5" name="Google Shape;4885;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6" name="Google Shape;4886;p68"/>
            <p:cNvGrpSpPr/>
            <p:nvPr/>
          </p:nvGrpSpPr>
          <p:grpSpPr>
            <a:xfrm>
              <a:off x="5341327" y="2898245"/>
              <a:ext cx="532309" cy="614891"/>
              <a:chOff x="5341327" y="2898245"/>
              <a:chExt cx="532309" cy="614891"/>
            </a:xfrm>
          </p:grpSpPr>
          <p:sp>
            <p:nvSpPr>
              <p:cNvPr id="4887" name="Google Shape;4887;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8" name="Google Shape;4888;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9" name="Google Shape;4889;p68"/>
            <p:cNvGrpSpPr/>
            <p:nvPr/>
          </p:nvGrpSpPr>
          <p:grpSpPr>
            <a:xfrm>
              <a:off x="5532290" y="2881789"/>
              <a:ext cx="620516" cy="305456"/>
              <a:chOff x="5532290" y="2881789"/>
              <a:chExt cx="620516" cy="305456"/>
            </a:xfrm>
          </p:grpSpPr>
          <p:sp>
            <p:nvSpPr>
              <p:cNvPr id="4890" name="Google Shape;4890;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91" name="Google Shape;4891;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92" name="Google Shape;4892;p68"/>
          <p:cNvGrpSpPr/>
          <p:nvPr/>
        </p:nvGrpSpPr>
        <p:grpSpPr>
          <a:xfrm>
            <a:off x="8163135" y="3526707"/>
            <a:ext cx="269068" cy="645491"/>
            <a:chOff x="7026852" y="3311869"/>
            <a:chExt cx="434331" cy="1041954"/>
          </a:xfrm>
        </p:grpSpPr>
        <p:sp>
          <p:nvSpPr>
            <p:cNvPr id="4893" name="Google Shape;4893;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68"/>
          <p:cNvGrpSpPr/>
          <p:nvPr/>
        </p:nvGrpSpPr>
        <p:grpSpPr>
          <a:xfrm>
            <a:off x="6179716" y="3565945"/>
            <a:ext cx="293882" cy="293836"/>
            <a:chOff x="4873519" y="3311869"/>
            <a:chExt cx="499374" cy="499296"/>
          </a:xfrm>
        </p:grpSpPr>
        <p:sp>
          <p:nvSpPr>
            <p:cNvPr id="4897" name="Google Shape;4897;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68"/>
          <p:cNvGrpSpPr/>
          <p:nvPr/>
        </p:nvGrpSpPr>
        <p:grpSpPr>
          <a:xfrm>
            <a:off x="6179716" y="3878316"/>
            <a:ext cx="293882" cy="293882"/>
            <a:chOff x="4873519" y="3875839"/>
            <a:chExt cx="499374" cy="499374"/>
          </a:xfrm>
        </p:grpSpPr>
        <p:sp>
          <p:nvSpPr>
            <p:cNvPr id="4900" name="Google Shape;4900;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2410244" y="1850269"/>
            <a:ext cx="698104" cy="698208"/>
            <a:chOff x="2565073" y="2075876"/>
            <a:chExt cx="672482" cy="672518"/>
          </a:xfrm>
        </p:grpSpPr>
        <p:sp>
          <p:nvSpPr>
            <p:cNvPr id="4903" name="Google Shape;4903;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8"/>
          <p:cNvGrpSpPr/>
          <p:nvPr/>
        </p:nvGrpSpPr>
        <p:grpSpPr>
          <a:xfrm>
            <a:off x="5633655" y="3534869"/>
            <a:ext cx="438354" cy="637329"/>
            <a:chOff x="1697726" y="3244179"/>
            <a:chExt cx="788124" cy="1146069"/>
          </a:xfrm>
        </p:grpSpPr>
        <p:sp>
          <p:nvSpPr>
            <p:cNvPr id="4910" name="Google Shape;4910;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68"/>
          <p:cNvGrpSpPr/>
          <p:nvPr/>
        </p:nvGrpSpPr>
        <p:grpSpPr>
          <a:xfrm>
            <a:off x="7634869" y="1863232"/>
            <a:ext cx="799565" cy="670282"/>
            <a:chOff x="7617850" y="2063282"/>
            <a:chExt cx="799565" cy="670282"/>
          </a:xfrm>
        </p:grpSpPr>
        <p:cxnSp>
          <p:nvCxnSpPr>
            <p:cNvPr id="4914" name="Google Shape;4914;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5" name="Google Shape;4915;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6" name="Google Shape;4916;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7" name="Google Shape;4917;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8" name="Google Shape;4918;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9" name="Google Shape;4919;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20" name="Google Shape;4920;p68"/>
            <p:cNvGrpSpPr/>
            <p:nvPr/>
          </p:nvGrpSpPr>
          <p:grpSpPr>
            <a:xfrm>
              <a:off x="7734309" y="2063282"/>
              <a:ext cx="570957" cy="620095"/>
              <a:chOff x="7734309" y="2063282"/>
              <a:chExt cx="570957" cy="620095"/>
            </a:xfrm>
          </p:grpSpPr>
          <p:grpSp>
            <p:nvGrpSpPr>
              <p:cNvPr id="4921" name="Google Shape;4921;p68"/>
              <p:cNvGrpSpPr/>
              <p:nvPr/>
            </p:nvGrpSpPr>
            <p:grpSpPr>
              <a:xfrm>
                <a:off x="8031573" y="2063282"/>
                <a:ext cx="273693" cy="620095"/>
                <a:chOff x="8031573" y="2063282"/>
                <a:chExt cx="273693" cy="620095"/>
              </a:xfrm>
            </p:grpSpPr>
            <p:sp>
              <p:nvSpPr>
                <p:cNvPr id="4922" name="Google Shape;492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8"/>
              <p:cNvGrpSpPr/>
              <p:nvPr/>
            </p:nvGrpSpPr>
            <p:grpSpPr>
              <a:xfrm flipH="1">
                <a:off x="7734309" y="2063282"/>
                <a:ext cx="273693" cy="620095"/>
                <a:chOff x="8031573" y="2063282"/>
                <a:chExt cx="273693" cy="620095"/>
              </a:xfrm>
            </p:grpSpPr>
            <p:sp>
              <p:nvSpPr>
                <p:cNvPr id="4927" name="Google Shape;492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31" name="Google Shape;4931;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68"/>
          <p:cNvGrpSpPr/>
          <p:nvPr/>
        </p:nvGrpSpPr>
        <p:grpSpPr>
          <a:xfrm>
            <a:off x="7821475" y="2716715"/>
            <a:ext cx="602567" cy="601884"/>
            <a:chOff x="1186975" y="238125"/>
            <a:chExt cx="5244275" cy="5238325"/>
          </a:xfrm>
        </p:grpSpPr>
        <p:sp>
          <p:nvSpPr>
            <p:cNvPr id="4934" name="Google Shape;4934;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8"/>
          <p:cNvGrpSpPr/>
          <p:nvPr/>
        </p:nvGrpSpPr>
        <p:grpSpPr>
          <a:xfrm>
            <a:off x="3264213" y="1856199"/>
            <a:ext cx="651848" cy="687338"/>
            <a:chOff x="3400515" y="2056248"/>
            <a:chExt cx="698134" cy="735987"/>
          </a:xfrm>
        </p:grpSpPr>
        <p:grpSp>
          <p:nvGrpSpPr>
            <p:cNvPr id="4939" name="Google Shape;4939;p68"/>
            <p:cNvGrpSpPr/>
            <p:nvPr/>
          </p:nvGrpSpPr>
          <p:grpSpPr>
            <a:xfrm>
              <a:off x="3400515" y="2283913"/>
              <a:ext cx="312919" cy="219900"/>
              <a:chOff x="3400515" y="2283913"/>
              <a:chExt cx="312919" cy="219900"/>
            </a:xfrm>
          </p:grpSpPr>
          <p:sp>
            <p:nvSpPr>
              <p:cNvPr id="4940" name="Google Shape;4940;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1" name="Google Shape;4941;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42" name="Google Shape;4942;p68"/>
            <p:cNvGrpSpPr/>
            <p:nvPr/>
          </p:nvGrpSpPr>
          <p:grpSpPr>
            <a:xfrm>
              <a:off x="3547823" y="2461089"/>
              <a:ext cx="219900" cy="331146"/>
              <a:chOff x="3547823" y="2461089"/>
              <a:chExt cx="219900" cy="331146"/>
            </a:xfrm>
          </p:grpSpPr>
          <p:sp>
            <p:nvSpPr>
              <p:cNvPr id="4943" name="Google Shape;4943;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4" name="Google Shape;4944;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5" name="Google Shape;4945;p68"/>
            <p:cNvGrpSpPr/>
            <p:nvPr/>
          </p:nvGrpSpPr>
          <p:grpSpPr>
            <a:xfrm>
              <a:off x="3734138" y="2461089"/>
              <a:ext cx="219900" cy="331146"/>
              <a:chOff x="3734138" y="2461089"/>
              <a:chExt cx="219900" cy="331146"/>
            </a:xfrm>
          </p:grpSpPr>
          <p:sp>
            <p:nvSpPr>
              <p:cNvPr id="4946" name="Google Shape;4946;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7" name="Google Shape;4947;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8" name="Google Shape;4948;p68"/>
            <p:cNvGrpSpPr/>
            <p:nvPr/>
          </p:nvGrpSpPr>
          <p:grpSpPr>
            <a:xfrm>
              <a:off x="3787560" y="2281742"/>
              <a:ext cx="311089" cy="219900"/>
              <a:chOff x="3787560" y="2281742"/>
              <a:chExt cx="311089" cy="219900"/>
            </a:xfrm>
          </p:grpSpPr>
          <p:sp>
            <p:nvSpPr>
              <p:cNvPr id="4949" name="Google Shape;4949;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0" name="Google Shape;4950;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51" name="Google Shape;4951;p68"/>
            <p:cNvGrpSpPr/>
            <p:nvPr/>
          </p:nvGrpSpPr>
          <p:grpSpPr>
            <a:xfrm>
              <a:off x="3637290" y="2056248"/>
              <a:ext cx="219900" cy="330736"/>
              <a:chOff x="3637290" y="2056248"/>
              <a:chExt cx="219900" cy="330736"/>
            </a:xfrm>
          </p:grpSpPr>
          <p:sp>
            <p:nvSpPr>
              <p:cNvPr id="4952" name="Google Shape;4952;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53" name="Google Shape;4953;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4" name="Google Shape;4954;p68"/>
          <p:cNvGrpSpPr/>
          <p:nvPr/>
        </p:nvGrpSpPr>
        <p:grpSpPr>
          <a:xfrm>
            <a:off x="2555919" y="2726205"/>
            <a:ext cx="1268144" cy="592394"/>
            <a:chOff x="238125" y="1188750"/>
            <a:chExt cx="7140450" cy="3335550"/>
          </a:xfrm>
        </p:grpSpPr>
        <p:sp>
          <p:nvSpPr>
            <p:cNvPr id="4955" name="Google Shape;4955;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8"/>
          <p:cNvGrpSpPr/>
          <p:nvPr/>
        </p:nvGrpSpPr>
        <p:grpSpPr>
          <a:xfrm>
            <a:off x="6663819" y="2728360"/>
            <a:ext cx="1053944" cy="590147"/>
            <a:chOff x="238125" y="1335475"/>
            <a:chExt cx="5418735" cy="3034175"/>
          </a:xfrm>
        </p:grpSpPr>
        <p:sp>
          <p:nvSpPr>
            <p:cNvPr id="4961" name="Google Shape;4961;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4094628" y="3533259"/>
            <a:ext cx="1268207" cy="638939"/>
            <a:chOff x="3967651" y="3645904"/>
            <a:chExt cx="1479304" cy="745292"/>
          </a:xfrm>
        </p:grpSpPr>
        <p:grpSp>
          <p:nvGrpSpPr>
            <p:cNvPr id="4965" name="Google Shape;4965;p68"/>
            <p:cNvGrpSpPr/>
            <p:nvPr/>
          </p:nvGrpSpPr>
          <p:grpSpPr>
            <a:xfrm>
              <a:off x="3967651" y="4009026"/>
              <a:ext cx="1479304" cy="382170"/>
              <a:chOff x="3967651" y="4009026"/>
              <a:chExt cx="1479304" cy="382170"/>
            </a:xfrm>
          </p:grpSpPr>
          <p:grpSp>
            <p:nvGrpSpPr>
              <p:cNvPr id="4966" name="Google Shape;4966;p68"/>
              <p:cNvGrpSpPr/>
              <p:nvPr/>
            </p:nvGrpSpPr>
            <p:grpSpPr>
              <a:xfrm>
                <a:off x="4892216" y="4195630"/>
                <a:ext cx="554739" cy="195566"/>
                <a:chOff x="3604375" y="4892160"/>
                <a:chExt cx="1651500" cy="582215"/>
              </a:xfrm>
            </p:grpSpPr>
            <p:sp>
              <p:nvSpPr>
                <p:cNvPr id="4967" name="Google Shape;4967;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8"/>
              <p:cNvGrpSpPr/>
              <p:nvPr/>
            </p:nvGrpSpPr>
            <p:grpSpPr>
              <a:xfrm>
                <a:off x="3967651" y="4146303"/>
                <a:ext cx="579402" cy="244893"/>
                <a:chOff x="851875" y="4745310"/>
                <a:chExt cx="1724925" cy="729065"/>
              </a:xfrm>
            </p:grpSpPr>
            <p:sp>
              <p:nvSpPr>
                <p:cNvPr id="4970" name="Google Shape;4970;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8"/>
              <p:cNvGrpSpPr/>
              <p:nvPr/>
            </p:nvGrpSpPr>
            <p:grpSpPr>
              <a:xfrm>
                <a:off x="4460753" y="4009026"/>
                <a:ext cx="493110" cy="382170"/>
                <a:chOff x="2319875" y="4336625"/>
                <a:chExt cx="1468025" cy="1137750"/>
              </a:xfrm>
            </p:grpSpPr>
            <p:sp>
              <p:nvSpPr>
                <p:cNvPr id="4973" name="Google Shape;4973;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68"/>
            <p:cNvGrpSpPr/>
            <p:nvPr/>
          </p:nvGrpSpPr>
          <p:grpSpPr>
            <a:xfrm>
              <a:off x="4479443" y="3645904"/>
              <a:ext cx="455965" cy="388789"/>
              <a:chOff x="2957425" y="238100"/>
              <a:chExt cx="1910200" cy="1628775"/>
            </a:xfrm>
          </p:grpSpPr>
          <p:sp>
            <p:nvSpPr>
              <p:cNvPr id="4976" name="Google Shape;4976;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68"/>
          <p:cNvGrpSpPr/>
          <p:nvPr/>
        </p:nvGrpSpPr>
        <p:grpSpPr>
          <a:xfrm>
            <a:off x="2480742" y="3534460"/>
            <a:ext cx="1243128" cy="637739"/>
            <a:chOff x="2496310" y="3693351"/>
            <a:chExt cx="1342906" cy="688926"/>
          </a:xfrm>
        </p:grpSpPr>
        <p:grpSp>
          <p:nvGrpSpPr>
            <p:cNvPr id="4987" name="Google Shape;4987;p68"/>
            <p:cNvGrpSpPr/>
            <p:nvPr/>
          </p:nvGrpSpPr>
          <p:grpSpPr>
            <a:xfrm>
              <a:off x="2496310" y="3693351"/>
              <a:ext cx="1342906" cy="688875"/>
              <a:chOff x="2496310" y="3693351"/>
              <a:chExt cx="1342906" cy="688875"/>
            </a:xfrm>
          </p:grpSpPr>
          <p:sp>
            <p:nvSpPr>
              <p:cNvPr id="4988" name="Google Shape;4988;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68"/>
              <p:cNvCxnSpPr>
                <a:stCxn id="49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5" name="Google Shape;4995;p68"/>
              <p:cNvCxnSpPr>
                <a:stCxn id="49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6" name="Google Shape;4996;p68"/>
              <p:cNvCxnSpPr>
                <a:stCxn id="49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7" name="Google Shape;4997;p68"/>
              <p:cNvCxnSpPr>
                <a:stCxn id="49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8" name="Google Shape;4998;p68"/>
              <p:cNvCxnSpPr>
                <a:stCxn id="49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9" name="Google Shape;4999;p68"/>
            <p:cNvGrpSpPr/>
            <p:nvPr/>
          </p:nvGrpSpPr>
          <p:grpSpPr>
            <a:xfrm>
              <a:off x="2675275" y="3930557"/>
              <a:ext cx="1003306" cy="451719"/>
              <a:chOff x="2675275" y="4174282"/>
              <a:chExt cx="1003306" cy="451719"/>
            </a:xfrm>
          </p:grpSpPr>
          <p:sp>
            <p:nvSpPr>
              <p:cNvPr id="5000" name="Google Shape;5000;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8"/>
          <p:cNvGrpSpPr/>
          <p:nvPr/>
        </p:nvGrpSpPr>
        <p:grpSpPr>
          <a:xfrm>
            <a:off x="1654412" y="971306"/>
            <a:ext cx="574511" cy="874709"/>
            <a:chOff x="1715404" y="1112080"/>
            <a:chExt cx="642270" cy="977984"/>
          </a:xfrm>
        </p:grpSpPr>
        <p:grpSp>
          <p:nvGrpSpPr>
            <p:cNvPr id="5004" name="Google Shape;5004;p68"/>
            <p:cNvGrpSpPr/>
            <p:nvPr/>
          </p:nvGrpSpPr>
          <p:grpSpPr>
            <a:xfrm>
              <a:off x="1715404" y="1112080"/>
              <a:ext cx="642270" cy="977984"/>
              <a:chOff x="1715404" y="1112080"/>
              <a:chExt cx="642270" cy="977984"/>
            </a:xfrm>
          </p:grpSpPr>
          <p:sp>
            <p:nvSpPr>
              <p:cNvPr id="5005" name="Google Shape;5005;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8"/>
            <p:cNvGrpSpPr/>
            <p:nvPr/>
          </p:nvGrpSpPr>
          <p:grpSpPr>
            <a:xfrm>
              <a:off x="1768927" y="1165603"/>
              <a:ext cx="535225" cy="851367"/>
              <a:chOff x="1768927" y="1165603"/>
              <a:chExt cx="535225" cy="851367"/>
            </a:xfrm>
          </p:grpSpPr>
          <p:sp>
            <p:nvSpPr>
              <p:cNvPr id="5008" name="Google Shape;5008;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8"/>
            <p:cNvGrpSpPr/>
            <p:nvPr/>
          </p:nvGrpSpPr>
          <p:grpSpPr>
            <a:xfrm>
              <a:off x="1822449" y="1219125"/>
              <a:ext cx="428180" cy="718859"/>
              <a:chOff x="1822449" y="1219125"/>
              <a:chExt cx="428180" cy="718859"/>
            </a:xfrm>
          </p:grpSpPr>
          <p:sp>
            <p:nvSpPr>
              <p:cNvPr id="5011" name="Google Shape;5011;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8"/>
            <p:cNvGrpSpPr/>
            <p:nvPr/>
          </p:nvGrpSpPr>
          <p:grpSpPr>
            <a:xfrm>
              <a:off x="1875972" y="1272648"/>
              <a:ext cx="321135" cy="586939"/>
              <a:chOff x="1875972" y="1272648"/>
              <a:chExt cx="321135" cy="586939"/>
            </a:xfrm>
          </p:grpSpPr>
          <p:sp>
            <p:nvSpPr>
              <p:cNvPr id="5014" name="Google Shape;5014;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6" name="Google Shape;5016;p68"/>
          <p:cNvGrpSpPr/>
          <p:nvPr/>
        </p:nvGrpSpPr>
        <p:grpSpPr>
          <a:xfrm>
            <a:off x="7761573" y="3528028"/>
            <a:ext cx="293855" cy="644170"/>
            <a:chOff x="241025" y="3151575"/>
            <a:chExt cx="293855" cy="644170"/>
          </a:xfrm>
        </p:grpSpPr>
        <p:sp>
          <p:nvSpPr>
            <p:cNvPr id="5017" name="Google Shape;5017;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8"/>
          <p:cNvGrpSpPr/>
          <p:nvPr/>
        </p:nvGrpSpPr>
        <p:grpSpPr>
          <a:xfrm>
            <a:off x="709557" y="2728028"/>
            <a:ext cx="1779649" cy="591620"/>
            <a:chOff x="246070" y="1983375"/>
            <a:chExt cx="1855347" cy="616849"/>
          </a:xfrm>
        </p:grpSpPr>
        <p:sp>
          <p:nvSpPr>
            <p:cNvPr id="5020" name="Google Shape;5020;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8"/>
          <p:cNvGrpSpPr/>
          <p:nvPr/>
        </p:nvGrpSpPr>
        <p:grpSpPr>
          <a:xfrm>
            <a:off x="2320424" y="971306"/>
            <a:ext cx="711055" cy="745993"/>
            <a:chOff x="2496269" y="1171698"/>
            <a:chExt cx="761953" cy="799392"/>
          </a:xfrm>
        </p:grpSpPr>
        <p:grpSp>
          <p:nvGrpSpPr>
            <p:cNvPr id="5030" name="Google Shape;5030;p68"/>
            <p:cNvGrpSpPr/>
            <p:nvPr/>
          </p:nvGrpSpPr>
          <p:grpSpPr>
            <a:xfrm>
              <a:off x="2496269" y="1171698"/>
              <a:ext cx="761953" cy="723022"/>
              <a:chOff x="2496269" y="1171698"/>
              <a:chExt cx="761953" cy="723022"/>
            </a:xfrm>
          </p:grpSpPr>
          <p:sp>
            <p:nvSpPr>
              <p:cNvPr id="5031" name="Google Shape;5031;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68"/>
              <p:cNvGrpSpPr/>
              <p:nvPr/>
            </p:nvGrpSpPr>
            <p:grpSpPr>
              <a:xfrm>
                <a:off x="2496269" y="1171698"/>
                <a:ext cx="761953" cy="723022"/>
                <a:chOff x="2496269" y="1120652"/>
                <a:chExt cx="761953" cy="723022"/>
              </a:xfrm>
            </p:grpSpPr>
            <p:grpSp>
              <p:nvGrpSpPr>
                <p:cNvPr id="5034" name="Google Shape;5034;p68"/>
                <p:cNvGrpSpPr/>
                <p:nvPr/>
              </p:nvGrpSpPr>
              <p:grpSpPr>
                <a:xfrm>
                  <a:off x="2496269" y="1120652"/>
                  <a:ext cx="761953" cy="723022"/>
                  <a:chOff x="2496269" y="1120652"/>
                  <a:chExt cx="761953" cy="723022"/>
                </a:xfrm>
              </p:grpSpPr>
              <p:grpSp>
                <p:nvGrpSpPr>
                  <p:cNvPr id="5035" name="Google Shape;5035;p68"/>
                  <p:cNvGrpSpPr/>
                  <p:nvPr/>
                </p:nvGrpSpPr>
                <p:grpSpPr>
                  <a:xfrm>
                    <a:off x="2496269" y="1304589"/>
                    <a:ext cx="407089" cy="305057"/>
                    <a:chOff x="2496269" y="1304589"/>
                    <a:chExt cx="407089" cy="305057"/>
                  </a:xfrm>
                </p:grpSpPr>
                <p:sp>
                  <p:nvSpPr>
                    <p:cNvPr id="5036" name="Google Shape;5036;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8"/>
                  <p:cNvGrpSpPr/>
                  <p:nvPr/>
                </p:nvGrpSpPr>
                <p:grpSpPr>
                  <a:xfrm>
                    <a:off x="2586468" y="1493376"/>
                    <a:ext cx="358850" cy="349656"/>
                    <a:chOff x="2586468" y="1493376"/>
                    <a:chExt cx="358850" cy="349656"/>
                  </a:xfrm>
                </p:grpSpPr>
                <p:sp>
                  <p:nvSpPr>
                    <p:cNvPr id="5039" name="Google Shape;5039;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8"/>
                  <p:cNvGrpSpPr/>
                  <p:nvPr/>
                </p:nvGrpSpPr>
                <p:grpSpPr>
                  <a:xfrm>
                    <a:off x="2807939" y="1494024"/>
                    <a:ext cx="358857" cy="349650"/>
                    <a:chOff x="2807939" y="1494024"/>
                    <a:chExt cx="358857" cy="349650"/>
                  </a:xfrm>
                </p:grpSpPr>
                <p:sp>
                  <p:nvSpPr>
                    <p:cNvPr id="5042" name="Google Shape;5042;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8"/>
                  <p:cNvGrpSpPr/>
                  <p:nvPr/>
                </p:nvGrpSpPr>
                <p:grpSpPr>
                  <a:xfrm>
                    <a:off x="2851133" y="1305635"/>
                    <a:ext cx="407089" cy="305057"/>
                    <a:chOff x="2851133" y="1305635"/>
                    <a:chExt cx="407089" cy="305057"/>
                  </a:xfrm>
                </p:grpSpPr>
                <p:sp>
                  <p:nvSpPr>
                    <p:cNvPr id="5045" name="Google Shape;5045;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8"/>
                  <p:cNvGrpSpPr/>
                  <p:nvPr/>
                </p:nvGrpSpPr>
                <p:grpSpPr>
                  <a:xfrm>
                    <a:off x="2727495" y="1120652"/>
                    <a:ext cx="300271" cy="396358"/>
                    <a:chOff x="2727495" y="1120652"/>
                    <a:chExt cx="300271" cy="396358"/>
                  </a:xfrm>
                </p:grpSpPr>
                <p:sp>
                  <p:nvSpPr>
                    <p:cNvPr id="5048" name="Google Shape;5048;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0" name="Google Shape;5050;p68"/>
                <p:cNvGrpSpPr/>
                <p:nvPr/>
              </p:nvGrpSpPr>
              <p:grpSpPr>
                <a:xfrm>
                  <a:off x="2722305" y="1350460"/>
                  <a:ext cx="308357" cy="308344"/>
                  <a:chOff x="2722305" y="1350460"/>
                  <a:chExt cx="308357" cy="308344"/>
                </a:xfrm>
              </p:grpSpPr>
              <p:sp>
                <p:nvSpPr>
                  <p:cNvPr id="5051" name="Google Shape;5051;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2" name="Google Shape;5052;p68"/>
                  <p:cNvGrpSpPr/>
                  <p:nvPr/>
                </p:nvGrpSpPr>
                <p:grpSpPr>
                  <a:xfrm>
                    <a:off x="2725064" y="1364529"/>
                    <a:ext cx="297954" cy="280182"/>
                    <a:chOff x="2725064" y="1364529"/>
                    <a:chExt cx="297954" cy="280182"/>
                  </a:xfrm>
                </p:grpSpPr>
                <p:sp>
                  <p:nvSpPr>
                    <p:cNvPr id="5053" name="Google Shape;5053;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8" name="Google Shape;5058;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8"/>
          <p:cNvGrpSpPr/>
          <p:nvPr/>
        </p:nvGrpSpPr>
        <p:grpSpPr>
          <a:xfrm>
            <a:off x="3909124" y="2727412"/>
            <a:ext cx="1569144" cy="591015"/>
            <a:chOff x="3820100" y="3023049"/>
            <a:chExt cx="1303926" cy="491162"/>
          </a:xfrm>
        </p:grpSpPr>
        <p:grpSp>
          <p:nvGrpSpPr>
            <p:cNvPr id="5064" name="Google Shape;5064;p68"/>
            <p:cNvGrpSpPr/>
            <p:nvPr/>
          </p:nvGrpSpPr>
          <p:grpSpPr>
            <a:xfrm>
              <a:off x="3820100" y="3023072"/>
              <a:ext cx="1303926" cy="491139"/>
              <a:chOff x="3820100" y="3023072"/>
              <a:chExt cx="1303926" cy="491139"/>
            </a:xfrm>
          </p:grpSpPr>
          <p:sp>
            <p:nvSpPr>
              <p:cNvPr id="5065" name="Google Shape;5065;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8"/>
            <p:cNvGrpSpPr/>
            <p:nvPr/>
          </p:nvGrpSpPr>
          <p:grpSpPr>
            <a:xfrm>
              <a:off x="4132439" y="3023645"/>
              <a:ext cx="393633" cy="177096"/>
              <a:chOff x="4132439" y="3023645"/>
              <a:chExt cx="393633" cy="177096"/>
            </a:xfrm>
          </p:grpSpPr>
          <p:sp>
            <p:nvSpPr>
              <p:cNvPr id="5068" name="Google Shape;5068;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8"/>
            <p:cNvGrpSpPr/>
            <p:nvPr/>
          </p:nvGrpSpPr>
          <p:grpSpPr>
            <a:xfrm>
              <a:off x="3921811" y="3023049"/>
              <a:ext cx="1002397" cy="388943"/>
              <a:chOff x="3921811" y="3023049"/>
              <a:chExt cx="1002397" cy="388943"/>
            </a:xfrm>
          </p:grpSpPr>
          <p:sp>
            <p:nvSpPr>
              <p:cNvPr id="5071" name="Google Shape;5071;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4023645" y="3023049"/>
              <a:ext cx="683032" cy="286722"/>
              <a:chOff x="4023645" y="3023049"/>
              <a:chExt cx="683032" cy="286722"/>
            </a:xfrm>
          </p:grpSpPr>
          <p:sp>
            <p:nvSpPr>
              <p:cNvPr id="5074" name="Google Shape;5074;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6" name="Google Shape;5076;p68"/>
          <p:cNvGrpSpPr/>
          <p:nvPr/>
        </p:nvGrpSpPr>
        <p:grpSpPr>
          <a:xfrm>
            <a:off x="1541246" y="1854257"/>
            <a:ext cx="713522" cy="688025"/>
            <a:chOff x="1706078" y="2092648"/>
            <a:chExt cx="660913" cy="637296"/>
          </a:xfrm>
        </p:grpSpPr>
        <p:sp>
          <p:nvSpPr>
            <p:cNvPr id="5077" name="Google Shape;5077;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8"/>
            <p:cNvGrpSpPr/>
            <p:nvPr/>
          </p:nvGrpSpPr>
          <p:grpSpPr>
            <a:xfrm>
              <a:off x="1706078" y="2092648"/>
              <a:ext cx="660913" cy="575241"/>
              <a:chOff x="1706078" y="2092648"/>
              <a:chExt cx="660913" cy="575241"/>
            </a:xfrm>
          </p:grpSpPr>
          <p:sp>
            <p:nvSpPr>
              <p:cNvPr id="5079" name="Google Shape;5079;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8"/>
          <p:cNvGrpSpPr/>
          <p:nvPr/>
        </p:nvGrpSpPr>
        <p:grpSpPr>
          <a:xfrm>
            <a:off x="6303104" y="971806"/>
            <a:ext cx="1317459" cy="684168"/>
            <a:chOff x="238125" y="999450"/>
            <a:chExt cx="7140700" cy="3708225"/>
          </a:xfrm>
        </p:grpSpPr>
        <p:sp>
          <p:nvSpPr>
            <p:cNvPr id="5083" name="Google Shape;5083;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5"/>
        <p:cNvGrpSpPr/>
        <p:nvPr/>
      </p:nvGrpSpPr>
      <p:grpSpPr>
        <a:xfrm>
          <a:off x="0" y="0"/>
          <a:ext cx="0" cy="0"/>
          <a:chOff x="0" y="0"/>
          <a:chExt cx="0" cy="0"/>
        </a:xfrm>
      </p:grpSpPr>
      <p:grpSp>
        <p:nvGrpSpPr>
          <p:cNvPr id="5096" name="Google Shape;5096;p69"/>
          <p:cNvGrpSpPr/>
          <p:nvPr/>
        </p:nvGrpSpPr>
        <p:grpSpPr>
          <a:xfrm>
            <a:off x="717025" y="967615"/>
            <a:ext cx="1636117" cy="1526144"/>
            <a:chOff x="729238" y="1179665"/>
            <a:chExt cx="1636117" cy="1526144"/>
          </a:xfrm>
        </p:grpSpPr>
        <p:grpSp>
          <p:nvGrpSpPr>
            <p:cNvPr id="5097" name="Google Shape;5097;p69"/>
            <p:cNvGrpSpPr/>
            <p:nvPr/>
          </p:nvGrpSpPr>
          <p:grpSpPr>
            <a:xfrm>
              <a:off x="729238" y="1179665"/>
              <a:ext cx="80700" cy="1526144"/>
              <a:chOff x="729238" y="1179665"/>
              <a:chExt cx="80700" cy="1526144"/>
            </a:xfrm>
          </p:grpSpPr>
          <p:sp>
            <p:nvSpPr>
              <p:cNvPr id="5098" name="Google Shape;5098;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903098" y="1179665"/>
              <a:ext cx="80700" cy="1526144"/>
              <a:chOff x="903098" y="1179665"/>
              <a:chExt cx="80700" cy="1526144"/>
            </a:xfrm>
          </p:grpSpPr>
          <p:sp>
            <p:nvSpPr>
              <p:cNvPr id="5109" name="Google Shape;5109;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9"/>
            <p:cNvGrpSpPr/>
            <p:nvPr/>
          </p:nvGrpSpPr>
          <p:grpSpPr>
            <a:xfrm>
              <a:off x="1076958" y="1179665"/>
              <a:ext cx="80700" cy="1526144"/>
              <a:chOff x="1076958" y="1179665"/>
              <a:chExt cx="80700" cy="1526144"/>
            </a:xfrm>
          </p:grpSpPr>
          <p:sp>
            <p:nvSpPr>
              <p:cNvPr id="5120" name="Google Shape;5120;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9"/>
            <p:cNvGrpSpPr/>
            <p:nvPr/>
          </p:nvGrpSpPr>
          <p:grpSpPr>
            <a:xfrm>
              <a:off x="1247707" y="1179665"/>
              <a:ext cx="80700" cy="1526144"/>
              <a:chOff x="1247707" y="1179665"/>
              <a:chExt cx="80700" cy="1526144"/>
            </a:xfrm>
          </p:grpSpPr>
          <p:sp>
            <p:nvSpPr>
              <p:cNvPr id="5131" name="Google Shape;5131;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9"/>
            <p:cNvGrpSpPr/>
            <p:nvPr/>
          </p:nvGrpSpPr>
          <p:grpSpPr>
            <a:xfrm>
              <a:off x="1421567" y="1179665"/>
              <a:ext cx="80700" cy="1526144"/>
              <a:chOff x="1421567" y="1179665"/>
              <a:chExt cx="80700" cy="1526144"/>
            </a:xfrm>
          </p:grpSpPr>
          <p:sp>
            <p:nvSpPr>
              <p:cNvPr id="5142" name="Google Shape;5142;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9"/>
            <p:cNvGrpSpPr/>
            <p:nvPr/>
          </p:nvGrpSpPr>
          <p:grpSpPr>
            <a:xfrm>
              <a:off x="1592327" y="1179665"/>
              <a:ext cx="80700" cy="1526144"/>
              <a:chOff x="1592327" y="1179665"/>
              <a:chExt cx="80700" cy="1526144"/>
            </a:xfrm>
          </p:grpSpPr>
          <p:sp>
            <p:nvSpPr>
              <p:cNvPr id="5153" name="Google Shape;5153;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9"/>
            <p:cNvGrpSpPr/>
            <p:nvPr/>
          </p:nvGrpSpPr>
          <p:grpSpPr>
            <a:xfrm>
              <a:off x="1766187" y="1179665"/>
              <a:ext cx="80700" cy="1526144"/>
              <a:chOff x="1766187" y="1179665"/>
              <a:chExt cx="80700" cy="1526144"/>
            </a:xfrm>
          </p:grpSpPr>
          <p:sp>
            <p:nvSpPr>
              <p:cNvPr id="5164" name="Google Shape;5164;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9"/>
            <p:cNvGrpSpPr/>
            <p:nvPr/>
          </p:nvGrpSpPr>
          <p:grpSpPr>
            <a:xfrm>
              <a:off x="1936935" y="1179665"/>
              <a:ext cx="80700" cy="1526144"/>
              <a:chOff x="1936935" y="1179665"/>
              <a:chExt cx="80700" cy="1526144"/>
            </a:xfrm>
          </p:grpSpPr>
          <p:sp>
            <p:nvSpPr>
              <p:cNvPr id="5175" name="Google Shape;5175;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9"/>
            <p:cNvGrpSpPr/>
            <p:nvPr/>
          </p:nvGrpSpPr>
          <p:grpSpPr>
            <a:xfrm>
              <a:off x="2110795" y="1179665"/>
              <a:ext cx="80700" cy="1526144"/>
              <a:chOff x="2110795" y="1179665"/>
              <a:chExt cx="80700" cy="1526144"/>
            </a:xfrm>
          </p:grpSpPr>
          <p:sp>
            <p:nvSpPr>
              <p:cNvPr id="5186" name="Google Shape;5186;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9"/>
            <p:cNvGrpSpPr/>
            <p:nvPr/>
          </p:nvGrpSpPr>
          <p:grpSpPr>
            <a:xfrm>
              <a:off x="2284655" y="1179665"/>
              <a:ext cx="80700" cy="1526144"/>
              <a:chOff x="2284655" y="1179665"/>
              <a:chExt cx="80700" cy="1526144"/>
            </a:xfrm>
          </p:grpSpPr>
          <p:sp>
            <p:nvSpPr>
              <p:cNvPr id="5197" name="Google Shape;5197;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69"/>
          <p:cNvGrpSpPr/>
          <p:nvPr/>
        </p:nvGrpSpPr>
        <p:grpSpPr>
          <a:xfrm>
            <a:off x="2611692" y="986753"/>
            <a:ext cx="1364248" cy="1102133"/>
            <a:chOff x="2623904" y="1198803"/>
            <a:chExt cx="1364248" cy="1102133"/>
          </a:xfrm>
        </p:grpSpPr>
        <p:grpSp>
          <p:nvGrpSpPr>
            <p:cNvPr id="5208" name="Google Shape;5208;p69"/>
            <p:cNvGrpSpPr/>
            <p:nvPr/>
          </p:nvGrpSpPr>
          <p:grpSpPr>
            <a:xfrm>
              <a:off x="2623907" y="1198803"/>
              <a:ext cx="1364245" cy="273000"/>
              <a:chOff x="2623907" y="1198803"/>
              <a:chExt cx="1364245" cy="273000"/>
            </a:xfrm>
          </p:grpSpPr>
          <p:sp>
            <p:nvSpPr>
              <p:cNvPr id="5209" name="Google Shape;5209;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a:off x="2623904" y="1476964"/>
              <a:ext cx="1364245" cy="273000"/>
              <a:chOff x="2623904" y="1476964"/>
              <a:chExt cx="1364245" cy="273000"/>
            </a:xfrm>
          </p:grpSpPr>
          <p:sp>
            <p:nvSpPr>
              <p:cNvPr id="5215" name="Google Shape;5215;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9"/>
            <p:cNvGrpSpPr/>
            <p:nvPr/>
          </p:nvGrpSpPr>
          <p:grpSpPr>
            <a:xfrm>
              <a:off x="2623907" y="1749775"/>
              <a:ext cx="1364245" cy="273000"/>
              <a:chOff x="2623907" y="1749775"/>
              <a:chExt cx="1364245" cy="273000"/>
            </a:xfrm>
          </p:grpSpPr>
          <p:sp>
            <p:nvSpPr>
              <p:cNvPr id="5221" name="Google Shape;5221;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9"/>
            <p:cNvGrpSpPr/>
            <p:nvPr/>
          </p:nvGrpSpPr>
          <p:grpSpPr>
            <a:xfrm>
              <a:off x="2623904" y="2027936"/>
              <a:ext cx="1364245" cy="273000"/>
              <a:chOff x="2623904" y="2027936"/>
              <a:chExt cx="1364245" cy="273000"/>
            </a:xfrm>
          </p:grpSpPr>
          <p:sp>
            <p:nvSpPr>
              <p:cNvPr id="5227" name="Google Shape;5227;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69"/>
          <p:cNvGrpSpPr/>
          <p:nvPr/>
        </p:nvGrpSpPr>
        <p:grpSpPr>
          <a:xfrm>
            <a:off x="2601153" y="2445826"/>
            <a:ext cx="1387541" cy="159124"/>
            <a:chOff x="3200660" y="2180272"/>
            <a:chExt cx="2563824" cy="378237"/>
          </a:xfrm>
        </p:grpSpPr>
        <p:sp>
          <p:nvSpPr>
            <p:cNvPr id="5233" name="Google Shape;5233;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9"/>
          <p:cNvGrpSpPr/>
          <p:nvPr/>
        </p:nvGrpSpPr>
        <p:grpSpPr>
          <a:xfrm>
            <a:off x="2597677" y="2723590"/>
            <a:ext cx="1390502" cy="159625"/>
            <a:chOff x="3530150" y="2790075"/>
            <a:chExt cx="1962600" cy="225300"/>
          </a:xfrm>
        </p:grpSpPr>
        <p:sp>
          <p:nvSpPr>
            <p:cNvPr id="5252" name="Google Shape;5252;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69"/>
          <p:cNvGrpSpPr/>
          <p:nvPr/>
        </p:nvGrpSpPr>
        <p:grpSpPr>
          <a:xfrm>
            <a:off x="2597735" y="3001855"/>
            <a:ext cx="1411629" cy="154175"/>
            <a:chOff x="3558802" y="4011244"/>
            <a:chExt cx="1866000" cy="111600"/>
          </a:xfrm>
        </p:grpSpPr>
        <p:sp>
          <p:nvSpPr>
            <p:cNvPr id="5255" name="Google Shape;5255;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9"/>
          <p:cNvGrpSpPr/>
          <p:nvPr/>
        </p:nvGrpSpPr>
        <p:grpSpPr>
          <a:xfrm>
            <a:off x="2598023" y="2207425"/>
            <a:ext cx="1383503" cy="119761"/>
            <a:chOff x="3465975" y="2270258"/>
            <a:chExt cx="1986364" cy="171947"/>
          </a:xfrm>
        </p:grpSpPr>
        <p:sp>
          <p:nvSpPr>
            <p:cNvPr id="5258" name="Google Shape;5258;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9"/>
          <p:cNvGrpSpPr/>
          <p:nvPr/>
        </p:nvGrpSpPr>
        <p:grpSpPr>
          <a:xfrm>
            <a:off x="2609030" y="3571198"/>
            <a:ext cx="1369531" cy="195460"/>
            <a:chOff x="723300" y="4253549"/>
            <a:chExt cx="2276482" cy="324900"/>
          </a:xfrm>
        </p:grpSpPr>
        <p:sp>
          <p:nvSpPr>
            <p:cNvPr id="5267" name="Google Shape;5267;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9"/>
          <p:cNvGrpSpPr/>
          <p:nvPr/>
        </p:nvGrpSpPr>
        <p:grpSpPr>
          <a:xfrm>
            <a:off x="2598591" y="3272439"/>
            <a:ext cx="1389066" cy="180119"/>
            <a:chOff x="705948" y="3788465"/>
            <a:chExt cx="2308953" cy="299400"/>
          </a:xfrm>
        </p:grpSpPr>
        <p:sp>
          <p:nvSpPr>
            <p:cNvPr id="5273" name="Google Shape;5273;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69"/>
          <p:cNvGrpSpPr/>
          <p:nvPr/>
        </p:nvGrpSpPr>
        <p:grpSpPr>
          <a:xfrm>
            <a:off x="4195581" y="1876393"/>
            <a:ext cx="1433821" cy="191501"/>
            <a:chOff x="4273350" y="2088443"/>
            <a:chExt cx="1433821" cy="191501"/>
          </a:xfrm>
        </p:grpSpPr>
        <p:grpSp>
          <p:nvGrpSpPr>
            <p:cNvPr id="5279" name="Google Shape;5279;p69"/>
            <p:cNvGrpSpPr/>
            <p:nvPr/>
          </p:nvGrpSpPr>
          <p:grpSpPr>
            <a:xfrm>
              <a:off x="4273350" y="2088443"/>
              <a:ext cx="1433821" cy="0"/>
              <a:chOff x="5224975" y="2962250"/>
              <a:chExt cx="1544400" cy="0"/>
            </a:xfrm>
          </p:grpSpPr>
          <p:cxnSp>
            <p:nvCxnSpPr>
              <p:cNvPr id="5280" name="Google Shape;5280;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1" name="Google Shape;5281;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82" name="Google Shape;5282;p69"/>
            <p:cNvGrpSpPr/>
            <p:nvPr/>
          </p:nvGrpSpPr>
          <p:grpSpPr>
            <a:xfrm>
              <a:off x="4273350" y="2279944"/>
              <a:ext cx="1433821" cy="0"/>
              <a:chOff x="5224975" y="2962250"/>
              <a:chExt cx="1544400" cy="0"/>
            </a:xfrm>
          </p:grpSpPr>
          <p:cxnSp>
            <p:nvCxnSpPr>
              <p:cNvPr id="5283" name="Google Shape;5283;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4" name="Google Shape;5284;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5" name="Google Shape;5285;p69"/>
          <p:cNvGrpSpPr/>
          <p:nvPr/>
        </p:nvGrpSpPr>
        <p:grpSpPr>
          <a:xfrm>
            <a:off x="2646528" y="3885297"/>
            <a:ext cx="1304609" cy="294074"/>
            <a:chOff x="2658741" y="4097347"/>
            <a:chExt cx="1304609" cy="294074"/>
          </a:xfrm>
        </p:grpSpPr>
        <p:grpSp>
          <p:nvGrpSpPr>
            <p:cNvPr id="5286" name="Google Shape;5286;p69"/>
            <p:cNvGrpSpPr/>
            <p:nvPr/>
          </p:nvGrpSpPr>
          <p:grpSpPr>
            <a:xfrm>
              <a:off x="2658741" y="4097347"/>
              <a:ext cx="118572" cy="294074"/>
              <a:chOff x="3343310" y="4475555"/>
              <a:chExt cx="127717" cy="316753"/>
            </a:xfrm>
          </p:grpSpPr>
          <p:sp>
            <p:nvSpPr>
              <p:cNvPr id="5287" name="Google Shape;5287;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9"/>
            <p:cNvGrpSpPr/>
            <p:nvPr/>
          </p:nvGrpSpPr>
          <p:grpSpPr>
            <a:xfrm>
              <a:off x="3815519" y="4098388"/>
              <a:ext cx="147831" cy="291991"/>
              <a:chOff x="3527539" y="4476677"/>
              <a:chExt cx="159232" cy="314510"/>
            </a:xfrm>
          </p:grpSpPr>
          <p:sp>
            <p:nvSpPr>
              <p:cNvPr id="5290" name="Google Shape;5290;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9"/>
            <p:cNvGrpSpPr/>
            <p:nvPr/>
          </p:nvGrpSpPr>
          <p:grpSpPr>
            <a:xfrm>
              <a:off x="3511696" y="4098388"/>
              <a:ext cx="147831" cy="291991"/>
              <a:chOff x="3527539" y="4476677"/>
              <a:chExt cx="159232" cy="314510"/>
            </a:xfrm>
          </p:grpSpPr>
          <p:sp>
            <p:nvSpPr>
              <p:cNvPr id="5293" name="Google Shape;529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9"/>
            <p:cNvGrpSpPr/>
            <p:nvPr/>
          </p:nvGrpSpPr>
          <p:grpSpPr>
            <a:xfrm>
              <a:off x="3207874" y="4098388"/>
              <a:ext cx="147831" cy="291991"/>
              <a:chOff x="3527539" y="4476677"/>
              <a:chExt cx="159232" cy="314510"/>
            </a:xfrm>
          </p:grpSpPr>
          <p:sp>
            <p:nvSpPr>
              <p:cNvPr id="5296" name="Google Shape;52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9"/>
            <p:cNvGrpSpPr/>
            <p:nvPr/>
          </p:nvGrpSpPr>
          <p:grpSpPr>
            <a:xfrm>
              <a:off x="2933305" y="4097347"/>
              <a:ext cx="118572" cy="294074"/>
              <a:chOff x="3343310" y="4475555"/>
              <a:chExt cx="127717" cy="316753"/>
            </a:xfrm>
          </p:grpSpPr>
          <p:sp>
            <p:nvSpPr>
              <p:cNvPr id="5299" name="Google Shape;5299;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69"/>
          <p:cNvGrpSpPr/>
          <p:nvPr/>
        </p:nvGrpSpPr>
        <p:grpSpPr>
          <a:xfrm>
            <a:off x="4197136" y="963991"/>
            <a:ext cx="1430711" cy="751237"/>
            <a:chOff x="5159450" y="1919950"/>
            <a:chExt cx="1541050" cy="862500"/>
          </a:xfrm>
        </p:grpSpPr>
        <p:sp>
          <p:nvSpPr>
            <p:cNvPr id="5302" name="Google Shape;5302;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03" name="Google Shape;5303;p69"/>
            <p:cNvGrpSpPr/>
            <p:nvPr/>
          </p:nvGrpSpPr>
          <p:grpSpPr>
            <a:xfrm>
              <a:off x="5159450" y="1919950"/>
              <a:ext cx="1541050" cy="862500"/>
              <a:chOff x="5159450" y="1919950"/>
              <a:chExt cx="1541050" cy="862500"/>
            </a:xfrm>
          </p:grpSpPr>
          <p:cxnSp>
            <p:nvCxnSpPr>
              <p:cNvPr id="5304" name="Google Shape;5304;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5" name="Google Shape;5305;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6" name="Google Shape;5306;p69"/>
          <p:cNvGrpSpPr/>
          <p:nvPr/>
        </p:nvGrpSpPr>
        <p:grpSpPr>
          <a:xfrm>
            <a:off x="4245274" y="2227761"/>
            <a:ext cx="1334436" cy="967914"/>
            <a:chOff x="4294923" y="2439811"/>
            <a:chExt cx="1334436" cy="967914"/>
          </a:xfrm>
        </p:grpSpPr>
        <p:grpSp>
          <p:nvGrpSpPr>
            <p:cNvPr id="5307" name="Google Shape;5307;p69"/>
            <p:cNvGrpSpPr/>
            <p:nvPr/>
          </p:nvGrpSpPr>
          <p:grpSpPr>
            <a:xfrm>
              <a:off x="4960455" y="2469658"/>
              <a:ext cx="668904" cy="885524"/>
              <a:chOff x="4960455" y="2469658"/>
              <a:chExt cx="668904" cy="885524"/>
            </a:xfrm>
          </p:grpSpPr>
          <p:sp>
            <p:nvSpPr>
              <p:cNvPr id="5308" name="Google Shape;5308;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69"/>
            <p:cNvGrpSpPr/>
            <p:nvPr/>
          </p:nvGrpSpPr>
          <p:grpSpPr>
            <a:xfrm>
              <a:off x="4294923" y="2469658"/>
              <a:ext cx="668951" cy="885524"/>
              <a:chOff x="4294923" y="2469658"/>
              <a:chExt cx="668951" cy="885524"/>
            </a:xfrm>
          </p:grpSpPr>
          <p:sp>
            <p:nvSpPr>
              <p:cNvPr id="5315" name="Google Shape;5315;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4231477" y="3282206"/>
            <a:ext cx="1430949" cy="897289"/>
            <a:chOff x="4351371" y="3547942"/>
            <a:chExt cx="1345130" cy="843475"/>
          </a:xfrm>
        </p:grpSpPr>
        <p:grpSp>
          <p:nvGrpSpPr>
            <p:cNvPr id="5323" name="Google Shape;5323;p69"/>
            <p:cNvGrpSpPr/>
            <p:nvPr/>
          </p:nvGrpSpPr>
          <p:grpSpPr>
            <a:xfrm>
              <a:off x="4351371" y="4209917"/>
              <a:ext cx="1345130" cy="181500"/>
              <a:chOff x="4351371" y="4209917"/>
              <a:chExt cx="1345130" cy="181500"/>
            </a:xfrm>
          </p:grpSpPr>
          <p:sp>
            <p:nvSpPr>
              <p:cNvPr id="5324" name="Google Shape;5324;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5" name="Google Shape;5325;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6" name="Google Shape;5326;p69"/>
            <p:cNvGrpSpPr/>
            <p:nvPr/>
          </p:nvGrpSpPr>
          <p:grpSpPr>
            <a:xfrm>
              <a:off x="4403010" y="3985221"/>
              <a:ext cx="1109518" cy="181500"/>
              <a:chOff x="4403010" y="3985221"/>
              <a:chExt cx="1109518" cy="181500"/>
            </a:xfrm>
          </p:grpSpPr>
          <p:sp>
            <p:nvSpPr>
              <p:cNvPr id="5327" name="Google Shape;5327;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8" name="Google Shape;5328;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9" name="Google Shape;5329;p69"/>
            <p:cNvGrpSpPr/>
            <p:nvPr/>
          </p:nvGrpSpPr>
          <p:grpSpPr>
            <a:xfrm>
              <a:off x="4618704" y="3766582"/>
              <a:ext cx="807858" cy="181500"/>
              <a:chOff x="4618704" y="3766582"/>
              <a:chExt cx="807858" cy="181500"/>
            </a:xfrm>
          </p:grpSpPr>
          <p:sp>
            <p:nvSpPr>
              <p:cNvPr id="5330" name="Google Shape;5330;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1" name="Google Shape;5331;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32" name="Google Shape;5332;p69"/>
            <p:cNvGrpSpPr/>
            <p:nvPr/>
          </p:nvGrpSpPr>
          <p:grpSpPr>
            <a:xfrm>
              <a:off x="4735238" y="3547942"/>
              <a:ext cx="462839" cy="181500"/>
              <a:chOff x="4735238" y="3547942"/>
              <a:chExt cx="462839" cy="181500"/>
            </a:xfrm>
          </p:grpSpPr>
          <p:sp>
            <p:nvSpPr>
              <p:cNvPr id="5333" name="Google Shape;5333;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4" name="Google Shape;5334;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5" name="Google Shape;5335;p69"/>
          <p:cNvGrpSpPr/>
          <p:nvPr/>
        </p:nvGrpSpPr>
        <p:grpSpPr>
          <a:xfrm>
            <a:off x="7407835" y="2217530"/>
            <a:ext cx="1020955" cy="928853"/>
            <a:chOff x="926675" y="238125"/>
            <a:chExt cx="5755100" cy="5232975"/>
          </a:xfrm>
        </p:grpSpPr>
        <p:sp>
          <p:nvSpPr>
            <p:cNvPr id="5336" name="Google Shape;5336;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9"/>
          <p:cNvGrpSpPr/>
          <p:nvPr/>
        </p:nvGrpSpPr>
        <p:grpSpPr>
          <a:xfrm>
            <a:off x="715208" y="2616265"/>
            <a:ext cx="1695374" cy="1560837"/>
            <a:chOff x="727421" y="2828315"/>
            <a:chExt cx="1695374" cy="1560837"/>
          </a:xfrm>
        </p:grpSpPr>
        <p:grpSp>
          <p:nvGrpSpPr>
            <p:cNvPr id="5341" name="Google Shape;5341;p69"/>
            <p:cNvGrpSpPr/>
            <p:nvPr/>
          </p:nvGrpSpPr>
          <p:grpSpPr>
            <a:xfrm>
              <a:off x="727421" y="2828315"/>
              <a:ext cx="1695374" cy="1560837"/>
              <a:chOff x="734799" y="2782450"/>
              <a:chExt cx="1571100" cy="1577400"/>
            </a:xfrm>
          </p:grpSpPr>
          <p:cxnSp>
            <p:nvCxnSpPr>
              <p:cNvPr id="5342" name="Google Shape;5342;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43" name="Google Shape;5343;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44" name="Google Shape;5344;p69"/>
            <p:cNvGrpSpPr/>
            <p:nvPr/>
          </p:nvGrpSpPr>
          <p:grpSpPr>
            <a:xfrm>
              <a:off x="819108" y="2882501"/>
              <a:ext cx="1556791" cy="1426186"/>
              <a:chOff x="819108" y="2882501"/>
              <a:chExt cx="1556791" cy="1426186"/>
            </a:xfrm>
          </p:grpSpPr>
          <p:grpSp>
            <p:nvGrpSpPr>
              <p:cNvPr id="5345" name="Google Shape;5345;p69"/>
              <p:cNvGrpSpPr/>
              <p:nvPr/>
            </p:nvGrpSpPr>
            <p:grpSpPr>
              <a:xfrm>
                <a:off x="819108" y="2882501"/>
                <a:ext cx="103104" cy="1426186"/>
                <a:chOff x="4674013" y="3100904"/>
                <a:chExt cx="122758" cy="1698043"/>
              </a:xfrm>
            </p:grpSpPr>
            <p:sp>
              <p:nvSpPr>
                <p:cNvPr id="5346" name="Google Shape;5346;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69"/>
              <p:cNvGrpSpPr/>
              <p:nvPr/>
            </p:nvGrpSpPr>
            <p:grpSpPr>
              <a:xfrm>
                <a:off x="1062475" y="2882501"/>
                <a:ext cx="103104" cy="1426186"/>
                <a:chOff x="4940438" y="3100904"/>
                <a:chExt cx="122758" cy="1698043"/>
              </a:xfrm>
            </p:grpSpPr>
            <p:sp>
              <p:nvSpPr>
                <p:cNvPr id="5354" name="Google Shape;5354;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9"/>
              <p:cNvGrpSpPr/>
              <p:nvPr/>
            </p:nvGrpSpPr>
            <p:grpSpPr>
              <a:xfrm>
                <a:off x="1299324" y="2882501"/>
                <a:ext cx="103104" cy="1426186"/>
                <a:chOff x="5206863" y="3100904"/>
                <a:chExt cx="122758" cy="1698043"/>
              </a:xfrm>
            </p:grpSpPr>
            <p:sp>
              <p:nvSpPr>
                <p:cNvPr id="5362" name="Google Shape;536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9"/>
              <p:cNvGrpSpPr/>
              <p:nvPr/>
            </p:nvGrpSpPr>
            <p:grpSpPr>
              <a:xfrm>
                <a:off x="1786057" y="2882501"/>
                <a:ext cx="103104" cy="1426186"/>
                <a:chOff x="6006138" y="3143629"/>
                <a:chExt cx="122758" cy="1698043"/>
              </a:xfrm>
            </p:grpSpPr>
            <p:sp>
              <p:nvSpPr>
                <p:cNvPr id="5370" name="Google Shape;537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9"/>
              <p:cNvGrpSpPr/>
              <p:nvPr/>
            </p:nvGrpSpPr>
            <p:grpSpPr>
              <a:xfrm>
                <a:off x="2029422" y="2882501"/>
                <a:ext cx="103104" cy="1426186"/>
                <a:chOff x="6805413" y="3100904"/>
                <a:chExt cx="122758" cy="1698043"/>
              </a:xfrm>
            </p:grpSpPr>
            <p:sp>
              <p:nvSpPr>
                <p:cNvPr id="5378" name="Google Shape;5378;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9"/>
              <p:cNvGrpSpPr/>
              <p:nvPr/>
            </p:nvGrpSpPr>
            <p:grpSpPr>
              <a:xfrm>
                <a:off x="2272795" y="2882501"/>
                <a:ext cx="103104" cy="1426186"/>
                <a:chOff x="5206863" y="3100904"/>
                <a:chExt cx="122758" cy="1698043"/>
              </a:xfrm>
            </p:grpSpPr>
            <p:sp>
              <p:nvSpPr>
                <p:cNvPr id="5386" name="Google Shape;5386;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9"/>
              <p:cNvGrpSpPr/>
              <p:nvPr/>
            </p:nvGrpSpPr>
            <p:grpSpPr>
              <a:xfrm>
                <a:off x="1542694" y="2882501"/>
                <a:ext cx="103104" cy="1426186"/>
                <a:chOff x="6006138" y="3143629"/>
                <a:chExt cx="122758" cy="1698043"/>
              </a:xfrm>
            </p:grpSpPr>
            <p:sp>
              <p:nvSpPr>
                <p:cNvPr id="5394" name="Google Shape;5394;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69"/>
          <p:cNvGrpSpPr/>
          <p:nvPr/>
        </p:nvGrpSpPr>
        <p:grpSpPr>
          <a:xfrm>
            <a:off x="5671259" y="3305987"/>
            <a:ext cx="2749952" cy="870677"/>
            <a:chOff x="238125" y="1725700"/>
            <a:chExt cx="7139025" cy="2260325"/>
          </a:xfrm>
        </p:grpSpPr>
        <p:sp>
          <p:nvSpPr>
            <p:cNvPr id="5402" name="Google Shape;5402;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9"/>
          <p:cNvGrpSpPr/>
          <p:nvPr/>
        </p:nvGrpSpPr>
        <p:grpSpPr>
          <a:xfrm>
            <a:off x="5941423" y="2247733"/>
            <a:ext cx="1105452" cy="916747"/>
            <a:chOff x="5249100" y="1210600"/>
            <a:chExt cx="3502700" cy="2904775"/>
          </a:xfrm>
        </p:grpSpPr>
        <p:sp>
          <p:nvSpPr>
            <p:cNvPr id="5413" name="Google Shape;5413;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7" name="Google Shape;5417;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8" name="Google Shape;5418;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9" name="Google Shape;5419;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20" name="Google Shape;5420;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21" name="Google Shape;5421;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9"/>
          <p:cNvGrpSpPr/>
          <p:nvPr/>
        </p:nvGrpSpPr>
        <p:grpSpPr>
          <a:xfrm>
            <a:off x="7123971" y="967151"/>
            <a:ext cx="1304650" cy="1124856"/>
            <a:chOff x="7287122" y="1165658"/>
            <a:chExt cx="1219413" cy="1051365"/>
          </a:xfrm>
        </p:grpSpPr>
        <p:grpSp>
          <p:nvGrpSpPr>
            <p:cNvPr id="5423" name="Google Shape;5423;p69"/>
            <p:cNvGrpSpPr/>
            <p:nvPr/>
          </p:nvGrpSpPr>
          <p:grpSpPr>
            <a:xfrm>
              <a:off x="7287122" y="1969723"/>
              <a:ext cx="1219413" cy="247300"/>
              <a:chOff x="7287122" y="1969723"/>
              <a:chExt cx="1219413" cy="247300"/>
            </a:xfrm>
          </p:grpSpPr>
          <p:sp>
            <p:nvSpPr>
              <p:cNvPr id="5424" name="Google Shape;5424;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9"/>
              <p:cNvGrpSpPr/>
              <p:nvPr/>
            </p:nvGrpSpPr>
            <p:grpSpPr>
              <a:xfrm>
                <a:off x="7287122" y="2063892"/>
                <a:ext cx="1151753" cy="73428"/>
                <a:chOff x="7287122" y="2063892"/>
                <a:chExt cx="1151753" cy="73428"/>
              </a:xfrm>
            </p:grpSpPr>
            <p:sp>
              <p:nvSpPr>
                <p:cNvPr id="5426" name="Google Shape;5426;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8" name="Google Shape;5428;p69"/>
            <p:cNvGrpSpPr/>
            <p:nvPr/>
          </p:nvGrpSpPr>
          <p:grpSpPr>
            <a:xfrm>
              <a:off x="7287122" y="1712201"/>
              <a:ext cx="1219403" cy="246767"/>
              <a:chOff x="7287122" y="1712201"/>
              <a:chExt cx="1219403" cy="246767"/>
            </a:xfrm>
          </p:grpSpPr>
          <p:sp>
            <p:nvSpPr>
              <p:cNvPr id="5429" name="Google Shape;5429;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69"/>
              <p:cNvGrpSpPr/>
              <p:nvPr/>
            </p:nvGrpSpPr>
            <p:grpSpPr>
              <a:xfrm>
                <a:off x="7287122" y="1842861"/>
                <a:ext cx="1005303" cy="73419"/>
                <a:chOff x="7287122" y="1842861"/>
                <a:chExt cx="1005303" cy="73419"/>
              </a:xfrm>
            </p:grpSpPr>
            <p:sp>
              <p:nvSpPr>
                <p:cNvPr id="5431" name="Google Shape;5431;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33" name="Google Shape;5433;p69"/>
            <p:cNvGrpSpPr/>
            <p:nvPr/>
          </p:nvGrpSpPr>
          <p:grpSpPr>
            <a:xfrm>
              <a:off x="7287122" y="1447520"/>
              <a:ext cx="1219403" cy="286667"/>
              <a:chOff x="7287122" y="1447520"/>
              <a:chExt cx="1219403" cy="286667"/>
            </a:xfrm>
          </p:grpSpPr>
          <p:sp>
            <p:nvSpPr>
              <p:cNvPr id="5434" name="Google Shape;5434;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69"/>
              <p:cNvGrpSpPr/>
              <p:nvPr/>
            </p:nvGrpSpPr>
            <p:grpSpPr>
              <a:xfrm>
                <a:off x="7287122" y="1581977"/>
                <a:ext cx="852803" cy="73428"/>
                <a:chOff x="7287122" y="1581977"/>
                <a:chExt cx="852803" cy="73428"/>
              </a:xfrm>
            </p:grpSpPr>
            <p:sp>
              <p:nvSpPr>
                <p:cNvPr id="5436" name="Google Shape;5436;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8" name="Google Shape;5438;p69"/>
            <p:cNvGrpSpPr/>
            <p:nvPr/>
          </p:nvGrpSpPr>
          <p:grpSpPr>
            <a:xfrm>
              <a:off x="7287122" y="1165658"/>
              <a:ext cx="1219403" cy="344253"/>
              <a:chOff x="7287122" y="1165658"/>
              <a:chExt cx="1219403" cy="344253"/>
            </a:xfrm>
          </p:grpSpPr>
          <p:sp>
            <p:nvSpPr>
              <p:cNvPr id="5439" name="Google Shape;5439;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69"/>
              <p:cNvGrpSpPr/>
              <p:nvPr/>
            </p:nvGrpSpPr>
            <p:grpSpPr>
              <a:xfrm>
                <a:off x="7287122" y="1341025"/>
                <a:ext cx="695703" cy="73419"/>
                <a:chOff x="7287122" y="1341025"/>
                <a:chExt cx="695703" cy="73419"/>
              </a:xfrm>
            </p:grpSpPr>
            <p:sp>
              <p:nvSpPr>
                <p:cNvPr id="5441" name="Google Shape;5441;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43" name="Google Shape;5443;p69"/>
          <p:cNvGrpSpPr/>
          <p:nvPr/>
        </p:nvGrpSpPr>
        <p:grpSpPr>
          <a:xfrm>
            <a:off x="5790463" y="973174"/>
            <a:ext cx="1397729" cy="1098540"/>
            <a:chOff x="5900602" y="1193063"/>
            <a:chExt cx="1299851" cy="1021707"/>
          </a:xfrm>
        </p:grpSpPr>
        <p:grpSp>
          <p:nvGrpSpPr>
            <p:cNvPr id="5444" name="Google Shape;5444;p69"/>
            <p:cNvGrpSpPr/>
            <p:nvPr/>
          </p:nvGrpSpPr>
          <p:grpSpPr>
            <a:xfrm>
              <a:off x="6520337" y="1193063"/>
              <a:ext cx="341815" cy="799959"/>
              <a:chOff x="6520337" y="1193063"/>
              <a:chExt cx="341815" cy="799959"/>
            </a:xfrm>
          </p:grpSpPr>
          <p:grpSp>
            <p:nvGrpSpPr>
              <p:cNvPr id="5445" name="Google Shape;5445;p69"/>
              <p:cNvGrpSpPr/>
              <p:nvPr/>
            </p:nvGrpSpPr>
            <p:grpSpPr>
              <a:xfrm>
                <a:off x="6520337" y="1589527"/>
                <a:ext cx="213950" cy="403494"/>
                <a:chOff x="6520337" y="1589527"/>
                <a:chExt cx="213950" cy="403494"/>
              </a:xfrm>
            </p:grpSpPr>
            <p:sp>
              <p:nvSpPr>
                <p:cNvPr id="5446" name="Google Shape;5446;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9"/>
              <p:cNvGrpSpPr/>
              <p:nvPr/>
            </p:nvGrpSpPr>
            <p:grpSpPr>
              <a:xfrm>
                <a:off x="6577204" y="1193063"/>
                <a:ext cx="284947" cy="464512"/>
                <a:chOff x="6577204" y="1193063"/>
                <a:chExt cx="284947" cy="464512"/>
              </a:xfrm>
            </p:grpSpPr>
            <p:sp>
              <p:nvSpPr>
                <p:cNvPr id="5449" name="Google Shape;5449;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51" name="Google Shape;5451;p69"/>
            <p:cNvGrpSpPr/>
            <p:nvPr/>
          </p:nvGrpSpPr>
          <p:grpSpPr>
            <a:xfrm>
              <a:off x="6238903" y="1193063"/>
              <a:ext cx="300475" cy="900152"/>
              <a:chOff x="6238903" y="1193063"/>
              <a:chExt cx="300475" cy="900152"/>
            </a:xfrm>
          </p:grpSpPr>
          <p:grpSp>
            <p:nvGrpSpPr>
              <p:cNvPr id="5452" name="Google Shape;5452;p69"/>
              <p:cNvGrpSpPr/>
              <p:nvPr/>
            </p:nvGrpSpPr>
            <p:grpSpPr>
              <a:xfrm>
                <a:off x="6290865" y="1489315"/>
                <a:ext cx="248514" cy="603900"/>
                <a:chOff x="6290865" y="1489315"/>
                <a:chExt cx="248514" cy="603900"/>
              </a:xfrm>
            </p:grpSpPr>
            <p:sp>
              <p:nvSpPr>
                <p:cNvPr id="5453" name="Google Shape;5453;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9"/>
              <p:cNvGrpSpPr/>
              <p:nvPr/>
            </p:nvGrpSpPr>
            <p:grpSpPr>
              <a:xfrm>
                <a:off x="6238903" y="1193063"/>
                <a:ext cx="284947" cy="333087"/>
                <a:chOff x="6238903" y="1193063"/>
                <a:chExt cx="284947" cy="333087"/>
              </a:xfrm>
            </p:grpSpPr>
            <p:sp>
              <p:nvSpPr>
                <p:cNvPr id="5456" name="Google Shape;5456;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8" name="Google Shape;5458;p69"/>
            <p:cNvGrpSpPr/>
            <p:nvPr/>
          </p:nvGrpSpPr>
          <p:grpSpPr>
            <a:xfrm>
              <a:off x="5900602" y="1193063"/>
              <a:ext cx="444345" cy="1021707"/>
              <a:chOff x="5900602" y="1193063"/>
              <a:chExt cx="444345" cy="1021707"/>
            </a:xfrm>
          </p:grpSpPr>
          <p:grpSp>
            <p:nvGrpSpPr>
              <p:cNvPr id="5459" name="Google Shape;5459;p69"/>
              <p:cNvGrpSpPr/>
              <p:nvPr/>
            </p:nvGrpSpPr>
            <p:grpSpPr>
              <a:xfrm>
                <a:off x="6046501" y="1367785"/>
                <a:ext cx="298446" cy="846986"/>
                <a:chOff x="6046501" y="1367785"/>
                <a:chExt cx="298446" cy="846986"/>
              </a:xfrm>
            </p:grpSpPr>
            <p:sp>
              <p:nvSpPr>
                <p:cNvPr id="5460" name="Google Shape;5460;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9"/>
              <p:cNvGrpSpPr/>
              <p:nvPr/>
            </p:nvGrpSpPr>
            <p:grpSpPr>
              <a:xfrm>
                <a:off x="5900602" y="1193063"/>
                <a:ext cx="284947" cy="182312"/>
                <a:chOff x="5900602" y="1193063"/>
                <a:chExt cx="284947" cy="182312"/>
              </a:xfrm>
            </p:grpSpPr>
            <p:sp>
              <p:nvSpPr>
                <p:cNvPr id="5463" name="Google Shape;5463;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4" name="Google Shape;5464;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5" name="Google Shape;5465;p69"/>
            <p:cNvGrpSpPr/>
            <p:nvPr/>
          </p:nvGrpSpPr>
          <p:grpSpPr>
            <a:xfrm>
              <a:off x="6738300" y="1193063"/>
              <a:ext cx="462153" cy="707634"/>
              <a:chOff x="6738300" y="1193063"/>
              <a:chExt cx="462153" cy="707634"/>
            </a:xfrm>
          </p:grpSpPr>
          <p:grpSp>
            <p:nvGrpSpPr>
              <p:cNvPr id="5466" name="Google Shape;5466;p69"/>
              <p:cNvGrpSpPr/>
              <p:nvPr/>
            </p:nvGrpSpPr>
            <p:grpSpPr>
              <a:xfrm>
                <a:off x="6915505" y="1193063"/>
                <a:ext cx="284947" cy="597387"/>
                <a:chOff x="6915505" y="1193063"/>
                <a:chExt cx="284947" cy="597387"/>
              </a:xfrm>
            </p:grpSpPr>
            <p:sp>
              <p:nvSpPr>
                <p:cNvPr id="5467" name="Google Shape;5467;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8" name="Google Shape;5468;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9" name="Google Shape;5469;p69"/>
              <p:cNvGrpSpPr/>
              <p:nvPr/>
            </p:nvGrpSpPr>
            <p:grpSpPr>
              <a:xfrm>
                <a:off x="6738300" y="1684725"/>
                <a:ext cx="230066" cy="215971"/>
                <a:chOff x="6738300" y="1684725"/>
                <a:chExt cx="230066" cy="215971"/>
              </a:xfrm>
            </p:grpSpPr>
            <p:sp>
              <p:nvSpPr>
                <p:cNvPr id="5470" name="Google Shape;5470;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5"/>
        <p:cNvGrpSpPr/>
        <p:nvPr/>
      </p:nvGrpSpPr>
      <p:grpSpPr>
        <a:xfrm>
          <a:off x="0" y="0"/>
          <a:ext cx="0" cy="0"/>
          <a:chOff x="0" y="0"/>
          <a:chExt cx="0" cy="0"/>
        </a:xfrm>
      </p:grpSpPr>
      <p:grpSp>
        <p:nvGrpSpPr>
          <p:cNvPr id="5476" name="Google Shape;5476;p70"/>
          <p:cNvGrpSpPr/>
          <p:nvPr/>
        </p:nvGrpSpPr>
        <p:grpSpPr>
          <a:xfrm>
            <a:off x="829359" y="2307635"/>
            <a:ext cx="339235" cy="298186"/>
            <a:chOff x="898875" y="244725"/>
            <a:chExt cx="481800" cy="423500"/>
          </a:xfrm>
        </p:grpSpPr>
        <p:sp>
          <p:nvSpPr>
            <p:cNvPr id="5477" name="Google Shape;5477;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0"/>
          <p:cNvGrpSpPr/>
          <p:nvPr/>
        </p:nvGrpSpPr>
        <p:grpSpPr>
          <a:xfrm>
            <a:off x="1267741" y="2287103"/>
            <a:ext cx="298169" cy="339253"/>
            <a:chOff x="1529350" y="258825"/>
            <a:chExt cx="423475" cy="481825"/>
          </a:xfrm>
        </p:grpSpPr>
        <p:sp>
          <p:nvSpPr>
            <p:cNvPr id="5484" name="Google Shape;5484;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0"/>
          <p:cNvGrpSpPr/>
          <p:nvPr/>
        </p:nvGrpSpPr>
        <p:grpSpPr>
          <a:xfrm>
            <a:off x="1660716" y="2367273"/>
            <a:ext cx="340890" cy="178912"/>
            <a:chOff x="2084325" y="363300"/>
            <a:chExt cx="484150" cy="254100"/>
          </a:xfrm>
        </p:grpSpPr>
        <p:sp>
          <p:nvSpPr>
            <p:cNvPr id="5487" name="Google Shape;5487;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0"/>
          <p:cNvGrpSpPr/>
          <p:nvPr/>
        </p:nvGrpSpPr>
        <p:grpSpPr>
          <a:xfrm>
            <a:off x="2110011" y="2287102"/>
            <a:ext cx="298169" cy="339253"/>
            <a:chOff x="2707500" y="249400"/>
            <a:chExt cx="423475" cy="481825"/>
          </a:xfrm>
        </p:grpSpPr>
        <p:sp>
          <p:nvSpPr>
            <p:cNvPr id="5490" name="Google Shape;5490;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70"/>
          <p:cNvGrpSpPr/>
          <p:nvPr/>
        </p:nvGrpSpPr>
        <p:grpSpPr>
          <a:xfrm>
            <a:off x="2523626" y="2287428"/>
            <a:ext cx="305386" cy="338602"/>
            <a:chOff x="3300325" y="249875"/>
            <a:chExt cx="433725" cy="480900"/>
          </a:xfrm>
        </p:grpSpPr>
        <p:sp>
          <p:nvSpPr>
            <p:cNvPr id="5493" name="Google Shape;5493;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0"/>
          <p:cNvGrpSpPr/>
          <p:nvPr/>
        </p:nvGrpSpPr>
        <p:grpSpPr>
          <a:xfrm>
            <a:off x="2912712" y="2287349"/>
            <a:ext cx="352349" cy="338760"/>
            <a:chOff x="3854700" y="249750"/>
            <a:chExt cx="500425" cy="481125"/>
          </a:xfrm>
        </p:grpSpPr>
        <p:sp>
          <p:nvSpPr>
            <p:cNvPr id="5500" name="Google Shape;5500;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0"/>
          <p:cNvGrpSpPr/>
          <p:nvPr/>
        </p:nvGrpSpPr>
        <p:grpSpPr>
          <a:xfrm>
            <a:off x="3330701" y="2287349"/>
            <a:ext cx="352349" cy="338760"/>
            <a:chOff x="4447550" y="249750"/>
            <a:chExt cx="500425" cy="481125"/>
          </a:xfrm>
        </p:grpSpPr>
        <p:sp>
          <p:nvSpPr>
            <p:cNvPr id="5509" name="Google Shape;5509;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0"/>
          <p:cNvGrpSpPr/>
          <p:nvPr/>
        </p:nvGrpSpPr>
        <p:grpSpPr>
          <a:xfrm>
            <a:off x="3759902" y="2287102"/>
            <a:ext cx="339253" cy="339253"/>
            <a:chOff x="5049725" y="249400"/>
            <a:chExt cx="481825" cy="481825"/>
          </a:xfrm>
        </p:grpSpPr>
        <p:sp>
          <p:nvSpPr>
            <p:cNvPr id="5512" name="Google Shape;5512;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0"/>
          <p:cNvGrpSpPr/>
          <p:nvPr/>
        </p:nvGrpSpPr>
        <p:grpSpPr>
          <a:xfrm>
            <a:off x="4173843" y="2287102"/>
            <a:ext cx="339253" cy="339253"/>
            <a:chOff x="5660400" y="238125"/>
            <a:chExt cx="481825" cy="481825"/>
          </a:xfrm>
        </p:grpSpPr>
        <p:sp>
          <p:nvSpPr>
            <p:cNvPr id="5515" name="Google Shape;5515;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70"/>
          <p:cNvGrpSpPr/>
          <p:nvPr/>
        </p:nvGrpSpPr>
        <p:grpSpPr>
          <a:xfrm>
            <a:off x="4590529" y="2287102"/>
            <a:ext cx="339253" cy="339253"/>
            <a:chOff x="6235400" y="249400"/>
            <a:chExt cx="481825" cy="481825"/>
          </a:xfrm>
        </p:grpSpPr>
        <p:sp>
          <p:nvSpPr>
            <p:cNvPr id="5518" name="Google Shape;5518;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0"/>
          <p:cNvGrpSpPr/>
          <p:nvPr/>
        </p:nvGrpSpPr>
        <p:grpSpPr>
          <a:xfrm>
            <a:off x="828875" y="2731810"/>
            <a:ext cx="340204" cy="298116"/>
            <a:chOff x="899850" y="871450"/>
            <a:chExt cx="483175" cy="423400"/>
          </a:xfrm>
        </p:grpSpPr>
        <p:sp>
          <p:nvSpPr>
            <p:cNvPr id="5524" name="Google Shape;5524;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8" name="Google Shape;5528;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9" name="Google Shape;5529;p70"/>
          <p:cNvGrpSpPr/>
          <p:nvPr/>
        </p:nvGrpSpPr>
        <p:grpSpPr>
          <a:xfrm>
            <a:off x="1660875" y="2711232"/>
            <a:ext cx="340573" cy="339271"/>
            <a:chOff x="2085450" y="842250"/>
            <a:chExt cx="483700" cy="481850"/>
          </a:xfrm>
        </p:grpSpPr>
        <p:sp>
          <p:nvSpPr>
            <p:cNvPr id="5530" name="Google Shape;5530;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0"/>
          <p:cNvGrpSpPr/>
          <p:nvPr/>
        </p:nvGrpSpPr>
        <p:grpSpPr>
          <a:xfrm>
            <a:off x="2089443" y="2711241"/>
            <a:ext cx="339306" cy="339253"/>
            <a:chOff x="2685825" y="840375"/>
            <a:chExt cx="481900" cy="481825"/>
          </a:xfrm>
        </p:grpSpPr>
        <p:sp>
          <p:nvSpPr>
            <p:cNvPr id="5534" name="Google Shape;5534;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70"/>
          <p:cNvGrpSpPr/>
          <p:nvPr/>
        </p:nvGrpSpPr>
        <p:grpSpPr>
          <a:xfrm>
            <a:off x="2501104" y="2710924"/>
            <a:ext cx="350431" cy="339887"/>
            <a:chOff x="3270675" y="841800"/>
            <a:chExt cx="497700" cy="482725"/>
          </a:xfrm>
        </p:grpSpPr>
        <p:sp>
          <p:nvSpPr>
            <p:cNvPr id="5537" name="Google Shape;5537;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0" name="Google Shape;5540;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1" name="Google Shape;5541;p70"/>
          <p:cNvGrpSpPr/>
          <p:nvPr/>
        </p:nvGrpSpPr>
        <p:grpSpPr>
          <a:xfrm>
            <a:off x="3337249" y="2731783"/>
            <a:ext cx="339253" cy="298169"/>
            <a:chOff x="4467200" y="877100"/>
            <a:chExt cx="481825" cy="423475"/>
          </a:xfrm>
        </p:grpSpPr>
        <p:sp>
          <p:nvSpPr>
            <p:cNvPr id="5542" name="Google Shape;5542;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0"/>
          <p:cNvGrpSpPr/>
          <p:nvPr/>
        </p:nvGrpSpPr>
        <p:grpSpPr>
          <a:xfrm>
            <a:off x="3752140" y="2711232"/>
            <a:ext cx="354778" cy="339271"/>
            <a:chOff x="5045500" y="842250"/>
            <a:chExt cx="503875" cy="481850"/>
          </a:xfrm>
        </p:grpSpPr>
        <p:sp>
          <p:nvSpPr>
            <p:cNvPr id="5547" name="Google Shape;5547;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70"/>
          <p:cNvGrpSpPr/>
          <p:nvPr/>
        </p:nvGrpSpPr>
        <p:grpSpPr>
          <a:xfrm>
            <a:off x="4174987" y="2737451"/>
            <a:ext cx="336965" cy="286833"/>
            <a:chOff x="5645200" y="879425"/>
            <a:chExt cx="478575" cy="407375"/>
          </a:xfrm>
        </p:grpSpPr>
        <p:sp>
          <p:nvSpPr>
            <p:cNvPr id="5550" name="Google Shape;5550;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0"/>
          <p:cNvGrpSpPr/>
          <p:nvPr/>
        </p:nvGrpSpPr>
        <p:grpSpPr>
          <a:xfrm>
            <a:off x="4611062" y="2711241"/>
            <a:ext cx="298186" cy="339253"/>
            <a:chOff x="6264525" y="842250"/>
            <a:chExt cx="423500" cy="481825"/>
          </a:xfrm>
        </p:grpSpPr>
        <p:sp>
          <p:nvSpPr>
            <p:cNvPr id="5557" name="Google Shape;5557;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0"/>
          <p:cNvGrpSpPr/>
          <p:nvPr/>
        </p:nvGrpSpPr>
        <p:grpSpPr>
          <a:xfrm>
            <a:off x="829350" y="3125895"/>
            <a:ext cx="339253" cy="339253"/>
            <a:chOff x="900750" y="1436075"/>
            <a:chExt cx="481825" cy="481825"/>
          </a:xfrm>
        </p:grpSpPr>
        <p:sp>
          <p:nvSpPr>
            <p:cNvPr id="5565" name="Google Shape;5565;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0"/>
          <p:cNvGrpSpPr/>
          <p:nvPr/>
        </p:nvGrpSpPr>
        <p:grpSpPr>
          <a:xfrm>
            <a:off x="1247198" y="3186183"/>
            <a:ext cx="339253" cy="218676"/>
            <a:chOff x="1492675" y="1520750"/>
            <a:chExt cx="481825" cy="310575"/>
          </a:xfrm>
        </p:grpSpPr>
        <p:sp>
          <p:nvSpPr>
            <p:cNvPr id="5570" name="Google Shape;5570;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0"/>
          <p:cNvGrpSpPr/>
          <p:nvPr/>
        </p:nvGrpSpPr>
        <p:grpSpPr>
          <a:xfrm>
            <a:off x="1654995" y="3125877"/>
            <a:ext cx="352332" cy="339288"/>
            <a:chOff x="2071000" y="1435025"/>
            <a:chExt cx="500400" cy="481875"/>
          </a:xfrm>
        </p:grpSpPr>
        <p:sp>
          <p:nvSpPr>
            <p:cNvPr id="5573" name="Google Shape;5573;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0"/>
          <p:cNvGrpSpPr/>
          <p:nvPr/>
        </p:nvGrpSpPr>
        <p:grpSpPr>
          <a:xfrm>
            <a:off x="2083159" y="3146709"/>
            <a:ext cx="351874" cy="297623"/>
            <a:chOff x="2678350" y="1464650"/>
            <a:chExt cx="499750" cy="422700"/>
          </a:xfrm>
        </p:grpSpPr>
        <p:sp>
          <p:nvSpPr>
            <p:cNvPr id="5577" name="Google Shape;5577;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0"/>
          <p:cNvGrpSpPr/>
          <p:nvPr/>
        </p:nvGrpSpPr>
        <p:grpSpPr>
          <a:xfrm>
            <a:off x="2506692" y="3125895"/>
            <a:ext cx="339253" cy="339253"/>
            <a:chOff x="3271200" y="1435075"/>
            <a:chExt cx="481825" cy="481825"/>
          </a:xfrm>
        </p:grpSpPr>
        <p:sp>
          <p:nvSpPr>
            <p:cNvPr id="5581" name="Google Shape;5581;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70"/>
          <p:cNvGrpSpPr/>
          <p:nvPr/>
        </p:nvGrpSpPr>
        <p:grpSpPr>
          <a:xfrm>
            <a:off x="2917165" y="3125877"/>
            <a:ext cx="343442" cy="339288"/>
            <a:chOff x="3858100" y="1435075"/>
            <a:chExt cx="487775" cy="481875"/>
          </a:xfrm>
        </p:grpSpPr>
        <p:sp>
          <p:nvSpPr>
            <p:cNvPr id="5584" name="Google Shape;5584;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70"/>
          <p:cNvGrpSpPr/>
          <p:nvPr/>
        </p:nvGrpSpPr>
        <p:grpSpPr>
          <a:xfrm>
            <a:off x="3337249" y="3125895"/>
            <a:ext cx="339253" cy="339253"/>
            <a:chOff x="4456875" y="1435075"/>
            <a:chExt cx="481825" cy="481825"/>
          </a:xfrm>
        </p:grpSpPr>
        <p:sp>
          <p:nvSpPr>
            <p:cNvPr id="5590" name="Google Shape;5590;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70"/>
          <p:cNvGrpSpPr/>
          <p:nvPr/>
        </p:nvGrpSpPr>
        <p:grpSpPr>
          <a:xfrm>
            <a:off x="3758239" y="3125886"/>
            <a:ext cx="342580" cy="339271"/>
            <a:chOff x="5049725" y="1435050"/>
            <a:chExt cx="486550" cy="481850"/>
          </a:xfrm>
        </p:grpSpPr>
        <p:sp>
          <p:nvSpPr>
            <p:cNvPr id="5610" name="Google Shape;5610;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0"/>
          <p:cNvGrpSpPr/>
          <p:nvPr/>
        </p:nvGrpSpPr>
        <p:grpSpPr>
          <a:xfrm>
            <a:off x="4173790" y="3125895"/>
            <a:ext cx="339359" cy="339253"/>
            <a:chOff x="5642475" y="1435075"/>
            <a:chExt cx="481975" cy="481825"/>
          </a:xfrm>
        </p:grpSpPr>
        <p:sp>
          <p:nvSpPr>
            <p:cNvPr id="5615" name="Google Shape;5615;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8" name="Google Shape;5618;p70"/>
          <p:cNvGrpSpPr/>
          <p:nvPr/>
        </p:nvGrpSpPr>
        <p:grpSpPr>
          <a:xfrm>
            <a:off x="4588276" y="3125886"/>
            <a:ext cx="343759" cy="339271"/>
            <a:chOff x="6232000" y="1435050"/>
            <a:chExt cx="488225" cy="481850"/>
          </a:xfrm>
        </p:grpSpPr>
        <p:sp>
          <p:nvSpPr>
            <p:cNvPr id="5619" name="Google Shape;5619;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70"/>
          <p:cNvGrpSpPr/>
          <p:nvPr/>
        </p:nvGrpSpPr>
        <p:grpSpPr>
          <a:xfrm>
            <a:off x="849012" y="3539545"/>
            <a:ext cx="299929" cy="337792"/>
            <a:chOff x="924450" y="2028975"/>
            <a:chExt cx="425975" cy="479750"/>
          </a:xfrm>
        </p:grpSpPr>
        <p:sp>
          <p:nvSpPr>
            <p:cNvPr id="5625" name="Google Shape;5625;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70"/>
          <p:cNvGrpSpPr/>
          <p:nvPr/>
        </p:nvGrpSpPr>
        <p:grpSpPr>
          <a:xfrm>
            <a:off x="1661509" y="3559347"/>
            <a:ext cx="339306" cy="298186"/>
            <a:chOff x="2085450" y="2057100"/>
            <a:chExt cx="481900" cy="423500"/>
          </a:xfrm>
        </p:grpSpPr>
        <p:sp>
          <p:nvSpPr>
            <p:cNvPr id="5629" name="Google Shape;5629;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0"/>
          <p:cNvGrpSpPr/>
          <p:nvPr/>
        </p:nvGrpSpPr>
        <p:grpSpPr>
          <a:xfrm>
            <a:off x="2089442" y="3582592"/>
            <a:ext cx="339306" cy="251698"/>
            <a:chOff x="2678275" y="2090100"/>
            <a:chExt cx="481900" cy="357475"/>
          </a:xfrm>
        </p:grpSpPr>
        <p:sp>
          <p:nvSpPr>
            <p:cNvPr id="5633" name="Google Shape;5633;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70"/>
          <p:cNvGrpSpPr/>
          <p:nvPr/>
        </p:nvGrpSpPr>
        <p:grpSpPr>
          <a:xfrm>
            <a:off x="2566646" y="3594790"/>
            <a:ext cx="219345" cy="227301"/>
            <a:chOff x="3357325" y="2093500"/>
            <a:chExt cx="311525" cy="322825"/>
          </a:xfrm>
        </p:grpSpPr>
        <p:sp>
          <p:nvSpPr>
            <p:cNvPr id="5639" name="Google Shape;5639;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2" name="Google Shape;5642;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3" name="Google Shape;5643;p70"/>
          <p:cNvGrpSpPr/>
          <p:nvPr/>
        </p:nvGrpSpPr>
        <p:grpSpPr>
          <a:xfrm>
            <a:off x="3360836" y="3538814"/>
            <a:ext cx="292078" cy="339253"/>
            <a:chOff x="4492800" y="2027925"/>
            <a:chExt cx="414825" cy="481825"/>
          </a:xfrm>
        </p:grpSpPr>
        <p:sp>
          <p:nvSpPr>
            <p:cNvPr id="5644" name="Google Shape;5644;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70"/>
          <p:cNvGrpSpPr/>
          <p:nvPr/>
        </p:nvGrpSpPr>
        <p:grpSpPr>
          <a:xfrm>
            <a:off x="3759928" y="3538805"/>
            <a:ext cx="339200" cy="339271"/>
            <a:chOff x="5049725" y="2027900"/>
            <a:chExt cx="481750" cy="481850"/>
          </a:xfrm>
        </p:grpSpPr>
        <p:sp>
          <p:nvSpPr>
            <p:cNvPr id="5647" name="Google Shape;5647;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70"/>
          <p:cNvGrpSpPr/>
          <p:nvPr/>
        </p:nvGrpSpPr>
        <p:grpSpPr>
          <a:xfrm>
            <a:off x="4233524" y="3538893"/>
            <a:ext cx="219890" cy="339095"/>
            <a:chOff x="5726350" y="2028150"/>
            <a:chExt cx="312300" cy="481600"/>
          </a:xfrm>
        </p:grpSpPr>
        <p:sp>
          <p:nvSpPr>
            <p:cNvPr id="5656" name="Google Shape;5656;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0"/>
          <p:cNvGrpSpPr/>
          <p:nvPr/>
        </p:nvGrpSpPr>
        <p:grpSpPr>
          <a:xfrm>
            <a:off x="4593715" y="3542000"/>
            <a:ext cx="332881" cy="332881"/>
            <a:chOff x="6239925" y="2032450"/>
            <a:chExt cx="472775" cy="472775"/>
          </a:xfrm>
        </p:grpSpPr>
        <p:sp>
          <p:nvSpPr>
            <p:cNvPr id="5660" name="Google Shape;5660;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0"/>
          <p:cNvGrpSpPr/>
          <p:nvPr/>
        </p:nvGrpSpPr>
        <p:grpSpPr>
          <a:xfrm>
            <a:off x="5042807" y="2364092"/>
            <a:ext cx="334641" cy="185425"/>
            <a:chOff x="903075" y="2730000"/>
            <a:chExt cx="475275" cy="263350"/>
          </a:xfrm>
        </p:grpSpPr>
        <p:sp>
          <p:nvSpPr>
            <p:cNvPr id="5663" name="Google Shape;5663;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70"/>
          <p:cNvGrpSpPr/>
          <p:nvPr/>
        </p:nvGrpSpPr>
        <p:grpSpPr>
          <a:xfrm>
            <a:off x="1247198" y="3538814"/>
            <a:ext cx="339253" cy="339253"/>
            <a:chOff x="1492675" y="2027925"/>
            <a:chExt cx="481825" cy="481825"/>
          </a:xfrm>
        </p:grpSpPr>
        <p:sp>
          <p:nvSpPr>
            <p:cNvPr id="5667" name="Google Shape;5667;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0"/>
          <p:cNvGrpSpPr/>
          <p:nvPr/>
        </p:nvGrpSpPr>
        <p:grpSpPr>
          <a:xfrm>
            <a:off x="5473575" y="2287178"/>
            <a:ext cx="339253" cy="339253"/>
            <a:chOff x="1492675" y="2620775"/>
            <a:chExt cx="481825" cy="481825"/>
          </a:xfrm>
        </p:grpSpPr>
        <p:sp>
          <p:nvSpPr>
            <p:cNvPr id="5673" name="Google Shape;5673;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5" name="Google Shape;5675;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6" name="Google Shape;5676;p70"/>
          <p:cNvGrpSpPr/>
          <p:nvPr/>
        </p:nvGrpSpPr>
        <p:grpSpPr>
          <a:xfrm>
            <a:off x="6297328" y="2303161"/>
            <a:ext cx="333585" cy="307287"/>
            <a:chOff x="2682350" y="2643425"/>
            <a:chExt cx="473775" cy="436425"/>
          </a:xfrm>
        </p:grpSpPr>
        <p:sp>
          <p:nvSpPr>
            <p:cNvPr id="5677" name="Google Shape;5677;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0"/>
          <p:cNvGrpSpPr/>
          <p:nvPr/>
        </p:nvGrpSpPr>
        <p:grpSpPr>
          <a:xfrm>
            <a:off x="6762818" y="2287178"/>
            <a:ext cx="238531" cy="339253"/>
            <a:chOff x="3342725" y="2620775"/>
            <a:chExt cx="338775" cy="481825"/>
          </a:xfrm>
        </p:grpSpPr>
        <p:sp>
          <p:nvSpPr>
            <p:cNvPr id="5685" name="Google Shape;5685;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0"/>
          <p:cNvGrpSpPr/>
          <p:nvPr/>
        </p:nvGrpSpPr>
        <p:grpSpPr>
          <a:xfrm>
            <a:off x="7156568" y="2287178"/>
            <a:ext cx="278296" cy="339253"/>
            <a:chOff x="3907325" y="2620775"/>
            <a:chExt cx="395250" cy="481825"/>
          </a:xfrm>
        </p:grpSpPr>
        <p:sp>
          <p:nvSpPr>
            <p:cNvPr id="5689" name="Google Shape;5689;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3" name="Google Shape;5693;p70"/>
          <p:cNvGrpSpPr/>
          <p:nvPr/>
        </p:nvGrpSpPr>
        <p:grpSpPr>
          <a:xfrm>
            <a:off x="7549755" y="2297783"/>
            <a:ext cx="339253" cy="318042"/>
            <a:chOff x="4456875" y="2635825"/>
            <a:chExt cx="481825" cy="451700"/>
          </a:xfrm>
        </p:grpSpPr>
        <p:sp>
          <p:nvSpPr>
            <p:cNvPr id="5694" name="Google Shape;5694;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0"/>
          <p:cNvGrpSpPr/>
          <p:nvPr/>
        </p:nvGrpSpPr>
        <p:grpSpPr>
          <a:xfrm>
            <a:off x="7974679" y="2297783"/>
            <a:ext cx="339253" cy="318042"/>
            <a:chOff x="5049725" y="2635825"/>
            <a:chExt cx="481825" cy="451700"/>
          </a:xfrm>
        </p:grpSpPr>
        <p:sp>
          <p:nvSpPr>
            <p:cNvPr id="5701" name="Google Shape;5701;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70"/>
          <p:cNvGrpSpPr/>
          <p:nvPr/>
        </p:nvGrpSpPr>
        <p:grpSpPr>
          <a:xfrm>
            <a:off x="2375386" y="3952243"/>
            <a:ext cx="338566" cy="338373"/>
            <a:chOff x="5643000" y="2621375"/>
            <a:chExt cx="480850" cy="480575"/>
          </a:xfrm>
        </p:grpSpPr>
        <p:sp>
          <p:nvSpPr>
            <p:cNvPr id="5705" name="Google Shape;5705;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0"/>
          <p:cNvGrpSpPr/>
          <p:nvPr/>
        </p:nvGrpSpPr>
        <p:grpSpPr>
          <a:xfrm>
            <a:off x="4192782" y="3951803"/>
            <a:ext cx="339359" cy="339253"/>
            <a:chOff x="6235250" y="2620775"/>
            <a:chExt cx="481975" cy="481825"/>
          </a:xfrm>
        </p:grpSpPr>
        <p:sp>
          <p:nvSpPr>
            <p:cNvPr id="5713" name="Google Shape;5713;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8" name="Google Shape;5718;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9" name="Google Shape;5719;p70"/>
          <p:cNvGrpSpPr/>
          <p:nvPr/>
        </p:nvGrpSpPr>
        <p:grpSpPr>
          <a:xfrm>
            <a:off x="5472652" y="2711317"/>
            <a:ext cx="341101" cy="339253"/>
            <a:chOff x="1535000" y="3223325"/>
            <a:chExt cx="484450" cy="481825"/>
          </a:xfrm>
        </p:grpSpPr>
        <p:sp>
          <p:nvSpPr>
            <p:cNvPr id="5720" name="Google Shape;5720;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0"/>
          <p:cNvGrpSpPr/>
          <p:nvPr/>
        </p:nvGrpSpPr>
        <p:grpSpPr>
          <a:xfrm>
            <a:off x="5880219" y="2746618"/>
            <a:ext cx="339253" cy="268649"/>
            <a:chOff x="2085525" y="3263750"/>
            <a:chExt cx="481825" cy="381550"/>
          </a:xfrm>
        </p:grpSpPr>
        <p:sp>
          <p:nvSpPr>
            <p:cNvPr id="5724" name="Google Shape;5724;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6" name="Google Shape;5726;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7" name="Google Shape;5727;p70"/>
          <p:cNvGrpSpPr/>
          <p:nvPr/>
        </p:nvGrpSpPr>
        <p:grpSpPr>
          <a:xfrm>
            <a:off x="6711982" y="2711308"/>
            <a:ext cx="340204" cy="339271"/>
            <a:chOff x="3270450" y="3213625"/>
            <a:chExt cx="483175" cy="481850"/>
          </a:xfrm>
        </p:grpSpPr>
        <p:sp>
          <p:nvSpPr>
            <p:cNvPr id="5728" name="Google Shape;5728;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0"/>
          <p:cNvGrpSpPr/>
          <p:nvPr/>
        </p:nvGrpSpPr>
        <p:grpSpPr>
          <a:xfrm>
            <a:off x="7211250" y="2711317"/>
            <a:ext cx="168931" cy="339253"/>
            <a:chOff x="3984950" y="3213600"/>
            <a:chExt cx="239925" cy="481825"/>
          </a:xfrm>
        </p:grpSpPr>
        <p:sp>
          <p:nvSpPr>
            <p:cNvPr id="5731" name="Google Shape;5731;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3" name="Google Shape;5733;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5" name="Google Shape;5735;p70"/>
          <p:cNvGrpSpPr/>
          <p:nvPr/>
        </p:nvGrpSpPr>
        <p:grpSpPr>
          <a:xfrm>
            <a:off x="1874281" y="3981487"/>
            <a:ext cx="355218" cy="279880"/>
            <a:chOff x="5629975" y="3255775"/>
            <a:chExt cx="504500" cy="397500"/>
          </a:xfrm>
        </p:grpSpPr>
        <p:sp>
          <p:nvSpPr>
            <p:cNvPr id="5736" name="Google Shape;5736;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1" name="Google Shape;5741;p70"/>
          <p:cNvGrpSpPr/>
          <p:nvPr/>
        </p:nvGrpSpPr>
        <p:grpSpPr>
          <a:xfrm>
            <a:off x="3755839" y="3981593"/>
            <a:ext cx="340256" cy="279669"/>
            <a:chOff x="6234950" y="3255925"/>
            <a:chExt cx="483250" cy="397200"/>
          </a:xfrm>
        </p:grpSpPr>
        <p:sp>
          <p:nvSpPr>
            <p:cNvPr id="5742" name="Google Shape;5742;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70"/>
          <p:cNvGrpSpPr/>
          <p:nvPr/>
        </p:nvGrpSpPr>
        <p:grpSpPr>
          <a:xfrm>
            <a:off x="5051107" y="3125970"/>
            <a:ext cx="318042" cy="339253"/>
            <a:chOff x="914900" y="3806450"/>
            <a:chExt cx="451700" cy="481825"/>
          </a:xfrm>
        </p:grpSpPr>
        <p:sp>
          <p:nvSpPr>
            <p:cNvPr id="5749" name="Google Shape;5749;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4" name="Google Shape;5754;p70"/>
          <p:cNvGrpSpPr/>
          <p:nvPr/>
        </p:nvGrpSpPr>
        <p:grpSpPr>
          <a:xfrm>
            <a:off x="5470028" y="3125785"/>
            <a:ext cx="346347" cy="339623"/>
            <a:chOff x="1490050" y="3805975"/>
            <a:chExt cx="491900" cy="482350"/>
          </a:xfrm>
        </p:grpSpPr>
        <p:sp>
          <p:nvSpPr>
            <p:cNvPr id="5755" name="Google Shape;5755;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0"/>
          <p:cNvGrpSpPr/>
          <p:nvPr/>
        </p:nvGrpSpPr>
        <p:grpSpPr>
          <a:xfrm>
            <a:off x="5893896" y="3125970"/>
            <a:ext cx="311899" cy="339253"/>
            <a:chOff x="2104275" y="3806450"/>
            <a:chExt cx="442975" cy="481825"/>
          </a:xfrm>
        </p:grpSpPr>
        <p:sp>
          <p:nvSpPr>
            <p:cNvPr id="5760" name="Google Shape;5760;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0"/>
          <p:cNvGrpSpPr/>
          <p:nvPr/>
        </p:nvGrpSpPr>
        <p:grpSpPr>
          <a:xfrm>
            <a:off x="6317413" y="3125970"/>
            <a:ext cx="293416" cy="339253"/>
            <a:chOff x="2710875" y="3806450"/>
            <a:chExt cx="416725" cy="481825"/>
          </a:xfrm>
        </p:grpSpPr>
        <p:sp>
          <p:nvSpPr>
            <p:cNvPr id="5763" name="Google Shape;5763;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0"/>
          <p:cNvGrpSpPr/>
          <p:nvPr/>
        </p:nvGrpSpPr>
        <p:grpSpPr>
          <a:xfrm>
            <a:off x="6712457" y="3166412"/>
            <a:ext cx="339253" cy="258369"/>
            <a:chOff x="3271200" y="3863875"/>
            <a:chExt cx="481825" cy="366950"/>
          </a:xfrm>
        </p:grpSpPr>
        <p:sp>
          <p:nvSpPr>
            <p:cNvPr id="5766" name="Google Shape;5766;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0"/>
          <p:cNvGrpSpPr/>
          <p:nvPr/>
        </p:nvGrpSpPr>
        <p:grpSpPr>
          <a:xfrm>
            <a:off x="7147952" y="3126199"/>
            <a:ext cx="295528" cy="338795"/>
            <a:chOff x="3895050" y="3806775"/>
            <a:chExt cx="419725" cy="481175"/>
          </a:xfrm>
        </p:grpSpPr>
        <p:sp>
          <p:nvSpPr>
            <p:cNvPr id="5769" name="Google Shape;5769;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0"/>
          <p:cNvGrpSpPr/>
          <p:nvPr/>
        </p:nvGrpSpPr>
        <p:grpSpPr>
          <a:xfrm>
            <a:off x="7551234" y="3125979"/>
            <a:ext cx="336296" cy="339235"/>
            <a:chOff x="4464775" y="3806475"/>
            <a:chExt cx="477625" cy="481800"/>
          </a:xfrm>
        </p:grpSpPr>
        <p:sp>
          <p:nvSpPr>
            <p:cNvPr id="5772" name="Google Shape;5772;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70"/>
          <p:cNvGrpSpPr/>
          <p:nvPr/>
        </p:nvGrpSpPr>
        <p:grpSpPr>
          <a:xfrm>
            <a:off x="7974679" y="3125970"/>
            <a:ext cx="339253" cy="339253"/>
            <a:chOff x="5049725" y="3806450"/>
            <a:chExt cx="481825" cy="481825"/>
          </a:xfrm>
        </p:grpSpPr>
        <p:sp>
          <p:nvSpPr>
            <p:cNvPr id="5779" name="Google Shape;5779;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0"/>
          <p:cNvGrpSpPr/>
          <p:nvPr/>
        </p:nvGrpSpPr>
        <p:grpSpPr>
          <a:xfrm>
            <a:off x="1461983" y="3951798"/>
            <a:ext cx="339253" cy="339253"/>
            <a:chOff x="5651375" y="3806450"/>
            <a:chExt cx="481825" cy="481825"/>
          </a:xfrm>
        </p:grpSpPr>
        <p:sp>
          <p:nvSpPr>
            <p:cNvPr id="5783" name="Google Shape;5783;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70"/>
          <p:cNvGrpSpPr/>
          <p:nvPr/>
        </p:nvGrpSpPr>
        <p:grpSpPr>
          <a:xfrm>
            <a:off x="3360663" y="3953787"/>
            <a:ext cx="298503" cy="335275"/>
            <a:chOff x="6264300" y="3809300"/>
            <a:chExt cx="423950" cy="476175"/>
          </a:xfrm>
        </p:grpSpPr>
        <p:sp>
          <p:nvSpPr>
            <p:cNvPr id="5788" name="Google Shape;5788;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70"/>
          <p:cNvGrpSpPr/>
          <p:nvPr/>
        </p:nvGrpSpPr>
        <p:grpSpPr>
          <a:xfrm>
            <a:off x="5039841" y="3538881"/>
            <a:ext cx="340573" cy="339271"/>
            <a:chOff x="898875" y="4399275"/>
            <a:chExt cx="483700" cy="481850"/>
          </a:xfrm>
        </p:grpSpPr>
        <p:sp>
          <p:nvSpPr>
            <p:cNvPr id="5792" name="Google Shape;5792;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0"/>
          <p:cNvGrpSpPr/>
          <p:nvPr/>
        </p:nvGrpSpPr>
        <p:grpSpPr>
          <a:xfrm>
            <a:off x="5473575" y="3554133"/>
            <a:ext cx="339253" cy="308765"/>
            <a:chOff x="1492675" y="4420975"/>
            <a:chExt cx="481825" cy="438525"/>
          </a:xfrm>
        </p:grpSpPr>
        <p:sp>
          <p:nvSpPr>
            <p:cNvPr id="5801" name="Google Shape;5801;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0"/>
          <p:cNvGrpSpPr/>
          <p:nvPr/>
        </p:nvGrpSpPr>
        <p:grpSpPr>
          <a:xfrm>
            <a:off x="5878556" y="3539558"/>
            <a:ext cx="342580" cy="337915"/>
            <a:chOff x="2084100" y="4400250"/>
            <a:chExt cx="486550" cy="479925"/>
          </a:xfrm>
        </p:grpSpPr>
        <p:sp>
          <p:nvSpPr>
            <p:cNvPr id="5807" name="Google Shape;5807;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3" name="Google Shape;5813;p70"/>
          <p:cNvGrpSpPr/>
          <p:nvPr/>
        </p:nvGrpSpPr>
        <p:grpSpPr>
          <a:xfrm>
            <a:off x="6315036" y="3538907"/>
            <a:ext cx="298169" cy="339218"/>
            <a:chOff x="2707950" y="4399325"/>
            <a:chExt cx="423475" cy="481775"/>
          </a:xfrm>
        </p:grpSpPr>
        <p:sp>
          <p:nvSpPr>
            <p:cNvPr id="5814" name="Google Shape;5814;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0"/>
          <p:cNvGrpSpPr/>
          <p:nvPr/>
        </p:nvGrpSpPr>
        <p:grpSpPr>
          <a:xfrm>
            <a:off x="6744555" y="3538881"/>
            <a:ext cx="275057" cy="339271"/>
            <a:chOff x="3330525" y="4399275"/>
            <a:chExt cx="390650" cy="481850"/>
          </a:xfrm>
        </p:grpSpPr>
        <p:sp>
          <p:nvSpPr>
            <p:cNvPr id="5827" name="Google Shape;5827;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70"/>
          <p:cNvGrpSpPr/>
          <p:nvPr/>
        </p:nvGrpSpPr>
        <p:grpSpPr>
          <a:xfrm>
            <a:off x="7169084" y="3538890"/>
            <a:ext cx="253265" cy="339253"/>
            <a:chOff x="3938800" y="4399275"/>
            <a:chExt cx="359700" cy="481825"/>
          </a:xfrm>
        </p:grpSpPr>
        <p:sp>
          <p:nvSpPr>
            <p:cNvPr id="5835" name="Google Shape;5835;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70"/>
          <p:cNvGrpSpPr/>
          <p:nvPr/>
        </p:nvGrpSpPr>
        <p:grpSpPr>
          <a:xfrm>
            <a:off x="7639862" y="3538890"/>
            <a:ext cx="159039" cy="339253"/>
            <a:chOff x="4584850" y="4399275"/>
            <a:chExt cx="225875" cy="481825"/>
          </a:xfrm>
        </p:grpSpPr>
        <p:sp>
          <p:nvSpPr>
            <p:cNvPr id="5841" name="Google Shape;5841;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3" name="Google Shape;5843;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4" name="Google Shape;5844;p70"/>
          <p:cNvGrpSpPr/>
          <p:nvPr/>
        </p:nvGrpSpPr>
        <p:grpSpPr>
          <a:xfrm>
            <a:off x="1049680" y="3951795"/>
            <a:ext cx="339253" cy="339253"/>
            <a:chOff x="5642550" y="4399275"/>
            <a:chExt cx="481825" cy="481825"/>
          </a:xfrm>
        </p:grpSpPr>
        <p:sp>
          <p:nvSpPr>
            <p:cNvPr id="5845" name="Google Shape;5845;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70"/>
          <p:cNvGrpSpPr/>
          <p:nvPr/>
        </p:nvGrpSpPr>
        <p:grpSpPr>
          <a:xfrm>
            <a:off x="2859815" y="3963703"/>
            <a:ext cx="363316" cy="315437"/>
            <a:chOff x="6218300" y="4416175"/>
            <a:chExt cx="516000" cy="448000"/>
          </a:xfrm>
        </p:grpSpPr>
        <p:sp>
          <p:nvSpPr>
            <p:cNvPr id="5848" name="Google Shape;5848;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70"/>
          <p:cNvGrpSpPr/>
          <p:nvPr/>
        </p:nvGrpSpPr>
        <p:grpSpPr>
          <a:xfrm>
            <a:off x="5918879" y="3951792"/>
            <a:ext cx="339253" cy="339253"/>
            <a:chOff x="899850" y="4992125"/>
            <a:chExt cx="481825" cy="481825"/>
          </a:xfrm>
        </p:grpSpPr>
        <p:sp>
          <p:nvSpPr>
            <p:cNvPr id="5852" name="Google Shape;5852;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0"/>
          <p:cNvGrpSpPr/>
          <p:nvPr/>
        </p:nvGrpSpPr>
        <p:grpSpPr>
          <a:xfrm>
            <a:off x="5461708" y="3951792"/>
            <a:ext cx="339253" cy="339253"/>
            <a:chOff x="1492675" y="4992125"/>
            <a:chExt cx="481825" cy="481825"/>
          </a:xfrm>
        </p:grpSpPr>
        <p:sp>
          <p:nvSpPr>
            <p:cNvPr id="5856" name="Google Shape;5856;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0"/>
          <p:cNvGrpSpPr/>
          <p:nvPr/>
        </p:nvGrpSpPr>
        <p:grpSpPr>
          <a:xfrm>
            <a:off x="5004462" y="3951792"/>
            <a:ext cx="339253" cy="339253"/>
            <a:chOff x="2085525" y="4992125"/>
            <a:chExt cx="481825" cy="481825"/>
          </a:xfrm>
        </p:grpSpPr>
        <p:sp>
          <p:nvSpPr>
            <p:cNvPr id="5859" name="Google Shape;5859;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0"/>
          <p:cNvGrpSpPr/>
          <p:nvPr/>
        </p:nvGrpSpPr>
        <p:grpSpPr>
          <a:xfrm>
            <a:off x="6833221" y="3951792"/>
            <a:ext cx="339253" cy="339253"/>
            <a:chOff x="2678350" y="4992125"/>
            <a:chExt cx="481825" cy="481825"/>
          </a:xfrm>
        </p:grpSpPr>
        <p:sp>
          <p:nvSpPr>
            <p:cNvPr id="5862" name="Google Shape;5862;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70"/>
          <p:cNvGrpSpPr/>
          <p:nvPr/>
        </p:nvGrpSpPr>
        <p:grpSpPr>
          <a:xfrm>
            <a:off x="4628816" y="3951792"/>
            <a:ext cx="339253" cy="339253"/>
            <a:chOff x="3271200" y="4992125"/>
            <a:chExt cx="481825" cy="481825"/>
          </a:xfrm>
        </p:grpSpPr>
        <p:sp>
          <p:nvSpPr>
            <p:cNvPr id="5866" name="Google Shape;5866;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0"/>
          <p:cNvGrpSpPr/>
          <p:nvPr/>
        </p:nvGrpSpPr>
        <p:grpSpPr>
          <a:xfrm>
            <a:off x="7290263" y="3952822"/>
            <a:ext cx="339411" cy="337193"/>
            <a:chOff x="3863900" y="4993625"/>
            <a:chExt cx="482050" cy="478900"/>
          </a:xfrm>
        </p:grpSpPr>
        <p:sp>
          <p:nvSpPr>
            <p:cNvPr id="5870" name="Google Shape;5870;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0"/>
          <p:cNvGrpSpPr/>
          <p:nvPr/>
        </p:nvGrpSpPr>
        <p:grpSpPr>
          <a:xfrm>
            <a:off x="7747437" y="3952822"/>
            <a:ext cx="339411" cy="337193"/>
            <a:chOff x="4456725" y="4993625"/>
            <a:chExt cx="482050" cy="478900"/>
          </a:xfrm>
        </p:grpSpPr>
        <p:sp>
          <p:nvSpPr>
            <p:cNvPr id="5875" name="Google Shape;5875;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70"/>
          <p:cNvGrpSpPr/>
          <p:nvPr/>
        </p:nvGrpSpPr>
        <p:grpSpPr>
          <a:xfrm>
            <a:off x="6376030" y="3952813"/>
            <a:ext cx="339411" cy="337211"/>
            <a:chOff x="5049575" y="4993600"/>
            <a:chExt cx="482050" cy="478925"/>
          </a:xfrm>
        </p:grpSpPr>
        <p:sp>
          <p:nvSpPr>
            <p:cNvPr id="5880" name="Google Shape;5880;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4" name="Google Shape;5884;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85" name="Google Shape;5885;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9"/>
        <p:cNvGrpSpPr/>
        <p:nvPr/>
      </p:nvGrpSpPr>
      <p:grpSpPr>
        <a:xfrm>
          <a:off x="0" y="0"/>
          <a:ext cx="0" cy="0"/>
          <a:chOff x="0" y="0"/>
          <a:chExt cx="0" cy="0"/>
        </a:xfrm>
      </p:grpSpPr>
      <p:grpSp>
        <p:nvGrpSpPr>
          <p:cNvPr id="5890" name="Google Shape;5890;p71"/>
          <p:cNvGrpSpPr/>
          <p:nvPr/>
        </p:nvGrpSpPr>
        <p:grpSpPr>
          <a:xfrm>
            <a:off x="876361" y="1308054"/>
            <a:ext cx="322099" cy="370529"/>
            <a:chOff x="-42971725" y="3217825"/>
            <a:chExt cx="275675" cy="317125"/>
          </a:xfrm>
        </p:grpSpPr>
        <p:sp>
          <p:nvSpPr>
            <p:cNvPr id="5891" name="Google Shape;5891;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1"/>
          <p:cNvGrpSpPr/>
          <p:nvPr/>
        </p:nvGrpSpPr>
        <p:grpSpPr>
          <a:xfrm>
            <a:off x="848276" y="1776710"/>
            <a:ext cx="378270" cy="337551"/>
            <a:chOff x="-42996150" y="3612600"/>
            <a:chExt cx="323750" cy="288900"/>
          </a:xfrm>
        </p:grpSpPr>
        <p:sp>
          <p:nvSpPr>
            <p:cNvPr id="5895" name="Google Shape;5895;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1"/>
          <p:cNvGrpSpPr/>
          <p:nvPr/>
        </p:nvGrpSpPr>
        <p:grpSpPr>
          <a:xfrm>
            <a:off x="851036" y="2186080"/>
            <a:ext cx="372749" cy="370909"/>
            <a:chOff x="-42994575" y="3950300"/>
            <a:chExt cx="319025" cy="317450"/>
          </a:xfrm>
        </p:grpSpPr>
        <p:sp>
          <p:nvSpPr>
            <p:cNvPr id="5899" name="Google Shape;5899;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1"/>
          <p:cNvGrpSpPr/>
          <p:nvPr/>
        </p:nvGrpSpPr>
        <p:grpSpPr>
          <a:xfrm>
            <a:off x="3004431" y="1332912"/>
            <a:ext cx="371785" cy="370879"/>
            <a:chOff x="-41111350" y="3239100"/>
            <a:chExt cx="318200" cy="317425"/>
          </a:xfrm>
        </p:grpSpPr>
        <p:sp>
          <p:nvSpPr>
            <p:cNvPr id="5903" name="Google Shape;5903;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1"/>
          <p:cNvGrpSpPr/>
          <p:nvPr/>
        </p:nvGrpSpPr>
        <p:grpSpPr>
          <a:xfrm>
            <a:off x="3000751" y="1768444"/>
            <a:ext cx="379146" cy="370967"/>
            <a:chOff x="-41117650" y="3605525"/>
            <a:chExt cx="324500" cy="317500"/>
          </a:xfrm>
        </p:grpSpPr>
        <p:sp>
          <p:nvSpPr>
            <p:cNvPr id="5908" name="Google Shape;5908;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71"/>
          <p:cNvGrpSpPr/>
          <p:nvPr/>
        </p:nvGrpSpPr>
        <p:grpSpPr>
          <a:xfrm>
            <a:off x="1827005" y="2659967"/>
            <a:ext cx="216271" cy="371814"/>
            <a:chOff x="-39205300" y="3220175"/>
            <a:chExt cx="185100" cy="318225"/>
          </a:xfrm>
        </p:grpSpPr>
        <p:sp>
          <p:nvSpPr>
            <p:cNvPr id="5913" name="Google Shape;5913;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1"/>
          <p:cNvGrpSpPr/>
          <p:nvPr/>
        </p:nvGrpSpPr>
        <p:grpSpPr>
          <a:xfrm>
            <a:off x="1792533" y="3120038"/>
            <a:ext cx="300016" cy="369273"/>
            <a:chOff x="-39248625" y="3588600"/>
            <a:chExt cx="256775" cy="316050"/>
          </a:xfrm>
        </p:grpSpPr>
        <p:sp>
          <p:nvSpPr>
            <p:cNvPr id="5916" name="Google Shape;5916;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8" name="Google Shape;5918;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71"/>
          <p:cNvGrpSpPr/>
          <p:nvPr/>
        </p:nvGrpSpPr>
        <p:grpSpPr>
          <a:xfrm>
            <a:off x="1243246" y="1308054"/>
            <a:ext cx="429504" cy="370879"/>
            <a:chOff x="-42651700" y="3217825"/>
            <a:chExt cx="367600" cy="317425"/>
          </a:xfrm>
        </p:grpSpPr>
        <p:sp>
          <p:nvSpPr>
            <p:cNvPr id="5921" name="Google Shape;5921;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1"/>
          <p:cNvGrpSpPr/>
          <p:nvPr/>
        </p:nvGrpSpPr>
        <p:grpSpPr>
          <a:xfrm>
            <a:off x="1278678" y="1747704"/>
            <a:ext cx="358640" cy="363226"/>
            <a:chOff x="-42617300" y="3587775"/>
            <a:chExt cx="306950" cy="310875"/>
          </a:xfrm>
        </p:grpSpPr>
        <p:sp>
          <p:nvSpPr>
            <p:cNvPr id="5926" name="Google Shape;5926;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71"/>
          <p:cNvGrpSpPr/>
          <p:nvPr/>
        </p:nvGrpSpPr>
        <p:grpSpPr>
          <a:xfrm>
            <a:off x="3450506" y="1332445"/>
            <a:ext cx="376926" cy="370324"/>
            <a:chOff x="-40748275" y="3238700"/>
            <a:chExt cx="322600" cy="316950"/>
          </a:xfrm>
        </p:grpSpPr>
        <p:sp>
          <p:nvSpPr>
            <p:cNvPr id="5930" name="Google Shape;5930;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1"/>
          <p:cNvGrpSpPr/>
          <p:nvPr/>
        </p:nvGrpSpPr>
        <p:grpSpPr>
          <a:xfrm>
            <a:off x="3453062" y="1800429"/>
            <a:ext cx="371814" cy="338690"/>
            <a:chOff x="-40745125" y="3632900"/>
            <a:chExt cx="318225" cy="289875"/>
          </a:xfrm>
        </p:grpSpPr>
        <p:sp>
          <p:nvSpPr>
            <p:cNvPr id="5937" name="Google Shape;5937;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1"/>
          <p:cNvGrpSpPr/>
          <p:nvPr/>
        </p:nvGrpSpPr>
        <p:grpSpPr>
          <a:xfrm>
            <a:off x="3457209" y="2211639"/>
            <a:ext cx="363518" cy="370178"/>
            <a:chOff x="-40742750" y="3972175"/>
            <a:chExt cx="311125" cy="316825"/>
          </a:xfrm>
        </p:grpSpPr>
        <p:sp>
          <p:nvSpPr>
            <p:cNvPr id="5945" name="Google Shape;5945;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1"/>
          <p:cNvGrpSpPr/>
          <p:nvPr/>
        </p:nvGrpSpPr>
        <p:grpSpPr>
          <a:xfrm>
            <a:off x="2239871" y="2661807"/>
            <a:ext cx="266892" cy="369974"/>
            <a:chOff x="-38860325" y="3221750"/>
            <a:chExt cx="228425" cy="316650"/>
          </a:xfrm>
        </p:grpSpPr>
        <p:sp>
          <p:nvSpPr>
            <p:cNvPr id="5948" name="Google Shape;5948;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1"/>
          <p:cNvGrpSpPr/>
          <p:nvPr/>
        </p:nvGrpSpPr>
        <p:grpSpPr>
          <a:xfrm>
            <a:off x="2190678" y="3123864"/>
            <a:ext cx="380081" cy="367111"/>
            <a:chOff x="-38905225" y="3591875"/>
            <a:chExt cx="325300" cy="314200"/>
          </a:xfrm>
        </p:grpSpPr>
        <p:sp>
          <p:nvSpPr>
            <p:cNvPr id="5953" name="Google Shape;5953;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71"/>
          <p:cNvGrpSpPr/>
          <p:nvPr/>
        </p:nvGrpSpPr>
        <p:grpSpPr>
          <a:xfrm>
            <a:off x="3997427" y="3108944"/>
            <a:ext cx="290815" cy="369740"/>
            <a:chOff x="-37370925" y="3579105"/>
            <a:chExt cx="248900" cy="316450"/>
          </a:xfrm>
        </p:grpSpPr>
        <p:sp>
          <p:nvSpPr>
            <p:cNvPr id="5958" name="Google Shape;5958;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71"/>
          <p:cNvGrpSpPr/>
          <p:nvPr/>
        </p:nvGrpSpPr>
        <p:grpSpPr>
          <a:xfrm>
            <a:off x="1690803" y="2187015"/>
            <a:ext cx="371814" cy="369974"/>
            <a:chOff x="-42259725" y="3951100"/>
            <a:chExt cx="318225" cy="316650"/>
          </a:xfrm>
        </p:grpSpPr>
        <p:sp>
          <p:nvSpPr>
            <p:cNvPr id="5963" name="Google Shape;5963;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1"/>
          <p:cNvGrpSpPr/>
          <p:nvPr/>
        </p:nvGrpSpPr>
        <p:grpSpPr>
          <a:xfrm>
            <a:off x="3889164" y="1366036"/>
            <a:ext cx="370879" cy="337755"/>
            <a:chOff x="-40378075" y="3267450"/>
            <a:chExt cx="317425" cy="289075"/>
          </a:xfrm>
        </p:grpSpPr>
        <p:sp>
          <p:nvSpPr>
            <p:cNvPr id="5966" name="Google Shape;5966;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1"/>
          <p:cNvGrpSpPr/>
          <p:nvPr/>
        </p:nvGrpSpPr>
        <p:grpSpPr>
          <a:xfrm>
            <a:off x="3892830" y="1767304"/>
            <a:ext cx="363548" cy="369974"/>
            <a:chOff x="-40372575" y="3604550"/>
            <a:chExt cx="311150" cy="316650"/>
          </a:xfrm>
        </p:grpSpPr>
        <p:sp>
          <p:nvSpPr>
            <p:cNvPr id="5971" name="Google Shape;5971;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71"/>
          <p:cNvGrpSpPr/>
          <p:nvPr/>
        </p:nvGrpSpPr>
        <p:grpSpPr>
          <a:xfrm>
            <a:off x="2616780" y="2659967"/>
            <a:ext cx="399038" cy="372165"/>
            <a:chOff x="-38542250" y="3220175"/>
            <a:chExt cx="341525" cy="318525"/>
          </a:xfrm>
        </p:grpSpPr>
        <p:sp>
          <p:nvSpPr>
            <p:cNvPr id="5976" name="Google Shape;5976;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1"/>
          <p:cNvGrpSpPr/>
          <p:nvPr/>
        </p:nvGrpSpPr>
        <p:grpSpPr>
          <a:xfrm>
            <a:off x="2638712" y="3119337"/>
            <a:ext cx="369974" cy="369068"/>
            <a:chOff x="-38537400" y="3588000"/>
            <a:chExt cx="316650" cy="315875"/>
          </a:xfrm>
        </p:grpSpPr>
        <p:sp>
          <p:nvSpPr>
            <p:cNvPr id="5980" name="Google Shape;5980;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1"/>
          <p:cNvGrpSpPr/>
          <p:nvPr/>
        </p:nvGrpSpPr>
        <p:grpSpPr>
          <a:xfrm>
            <a:off x="2637792" y="3576866"/>
            <a:ext cx="371814" cy="369974"/>
            <a:chOff x="-38538975" y="3954250"/>
            <a:chExt cx="318225" cy="316650"/>
          </a:xfrm>
        </p:grpSpPr>
        <p:sp>
          <p:nvSpPr>
            <p:cNvPr id="5985" name="Google Shape;5985;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1"/>
          <p:cNvGrpSpPr/>
          <p:nvPr/>
        </p:nvGrpSpPr>
        <p:grpSpPr>
          <a:xfrm>
            <a:off x="3955104" y="3571793"/>
            <a:ext cx="375465" cy="371814"/>
            <a:chOff x="-37385100" y="3949908"/>
            <a:chExt cx="321350" cy="318225"/>
          </a:xfrm>
        </p:grpSpPr>
        <p:sp>
          <p:nvSpPr>
            <p:cNvPr id="5988" name="Google Shape;5988;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1"/>
          <p:cNvGrpSpPr/>
          <p:nvPr/>
        </p:nvGrpSpPr>
        <p:grpSpPr>
          <a:xfrm>
            <a:off x="2130763" y="1307353"/>
            <a:ext cx="370909" cy="370675"/>
            <a:chOff x="-41895050" y="3217225"/>
            <a:chExt cx="317450" cy="317250"/>
          </a:xfrm>
        </p:grpSpPr>
        <p:sp>
          <p:nvSpPr>
            <p:cNvPr id="5991" name="Google Shape;5991;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1"/>
          <p:cNvGrpSpPr/>
          <p:nvPr/>
        </p:nvGrpSpPr>
        <p:grpSpPr>
          <a:xfrm>
            <a:off x="2130310" y="1744287"/>
            <a:ext cx="371814" cy="369974"/>
            <a:chOff x="-41893475" y="3584850"/>
            <a:chExt cx="318225" cy="316650"/>
          </a:xfrm>
        </p:grpSpPr>
        <p:sp>
          <p:nvSpPr>
            <p:cNvPr id="5997" name="Google Shape;5997;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1" name="Google Shape;6001;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71"/>
          <p:cNvGrpSpPr/>
          <p:nvPr/>
        </p:nvGrpSpPr>
        <p:grpSpPr>
          <a:xfrm>
            <a:off x="900338" y="3139579"/>
            <a:ext cx="337522" cy="370909"/>
            <a:chOff x="-39998250" y="3605325"/>
            <a:chExt cx="288875" cy="317450"/>
          </a:xfrm>
        </p:grpSpPr>
        <p:sp>
          <p:nvSpPr>
            <p:cNvPr id="6004" name="Google Shape;6004;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1"/>
          <p:cNvGrpSpPr/>
          <p:nvPr/>
        </p:nvGrpSpPr>
        <p:grpSpPr>
          <a:xfrm>
            <a:off x="884112" y="3598043"/>
            <a:ext cx="369974" cy="369945"/>
            <a:chOff x="-40011050" y="3972375"/>
            <a:chExt cx="316650" cy="316625"/>
          </a:xfrm>
        </p:grpSpPr>
        <p:sp>
          <p:nvSpPr>
            <p:cNvPr id="6007" name="Google Shape;6007;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1"/>
          <p:cNvGrpSpPr/>
          <p:nvPr/>
        </p:nvGrpSpPr>
        <p:grpSpPr>
          <a:xfrm>
            <a:off x="3116043" y="2662742"/>
            <a:ext cx="266921" cy="369039"/>
            <a:chOff x="-38129425" y="3222550"/>
            <a:chExt cx="228450" cy="315850"/>
          </a:xfrm>
        </p:grpSpPr>
        <p:sp>
          <p:nvSpPr>
            <p:cNvPr id="6010" name="Google Shape;6010;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1"/>
          <p:cNvGrpSpPr/>
          <p:nvPr/>
        </p:nvGrpSpPr>
        <p:grpSpPr>
          <a:xfrm>
            <a:off x="3071012" y="3119337"/>
            <a:ext cx="371785" cy="369974"/>
            <a:chOff x="-38172725" y="3588000"/>
            <a:chExt cx="318200" cy="316650"/>
          </a:xfrm>
        </p:grpSpPr>
        <p:sp>
          <p:nvSpPr>
            <p:cNvPr id="6013" name="Google Shape;6013;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1"/>
          <p:cNvGrpSpPr/>
          <p:nvPr/>
        </p:nvGrpSpPr>
        <p:grpSpPr>
          <a:xfrm>
            <a:off x="3146914" y="3577772"/>
            <a:ext cx="219981" cy="369974"/>
            <a:chOff x="-38109725" y="3955025"/>
            <a:chExt cx="188275" cy="316650"/>
          </a:xfrm>
        </p:grpSpPr>
        <p:sp>
          <p:nvSpPr>
            <p:cNvPr id="6022" name="Google Shape;6022;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1"/>
          <p:cNvGrpSpPr/>
          <p:nvPr/>
        </p:nvGrpSpPr>
        <p:grpSpPr>
          <a:xfrm>
            <a:off x="2562313" y="1309193"/>
            <a:ext cx="373654" cy="369068"/>
            <a:chOff x="-41530375" y="3218800"/>
            <a:chExt cx="319800" cy="315875"/>
          </a:xfrm>
        </p:grpSpPr>
        <p:sp>
          <p:nvSpPr>
            <p:cNvPr id="6026" name="Google Shape;6026;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1"/>
          <p:cNvGrpSpPr/>
          <p:nvPr/>
        </p:nvGrpSpPr>
        <p:grpSpPr>
          <a:xfrm>
            <a:off x="2564607" y="1824351"/>
            <a:ext cx="369068" cy="289004"/>
            <a:chOff x="-41526450" y="3653375"/>
            <a:chExt cx="315875" cy="247350"/>
          </a:xfrm>
        </p:grpSpPr>
        <p:sp>
          <p:nvSpPr>
            <p:cNvPr id="6029" name="Google Shape;6029;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1"/>
          <p:cNvGrpSpPr/>
          <p:nvPr/>
        </p:nvGrpSpPr>
        <p:grpSpPr>
          <a:xfrm>
            <a:off x="2565994" y="2187015"/>
            <a:ext cx="366293" cy="369974"/>
            <a:chOff x="-41526450" y="3951100"/>
            <a:chExt cx="313500" cy="316650"/>
          </a:xfrm>
        </p:grpSpPr>
        <p:sp>
          <p:nvSpPr>
            <p:cNvPr id="6032" name="Google Shape;6032;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1"/>
          <p:cNvGrpSpPr/>
          <p:nvPr/>
        </p:nvGrpSpPr>
        <p:grpSpPr>
          <a:xfrm>
            <a:off x="1331249" y="2681144"/>
            <a:ext cx="339595" cy="371814"/>
            <a:chOff x="-39625900" y="3238300"/>
            <a:chExt cx="290650" cy="318225"/>
          </a:xfrm>
        </p:grpSpPr>
        <p:sp>
          <p:nvSpPr>
            <p:cNvPr id="6036" name="Google Shape;6036;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71"/>
          <p:cNvGrpSpPr/>
          <p:nvPr/>
        </p:nvGrpSpPr>
        <p:grpSpPr>
          <a:xfrm>
            <a:off x="1325300" y="3597605"/>
            <a:ext cx="366293" cy="370441"/>
            <a:chOff x="-39647175" y="3972000"/>
            <a:chExt cx="313500" cy="317050"/>
          </a:xfrm>
        </p:grpSpPr>
        <p:sp>
          <p:nvSpPr>
            <p:cNvPr id="6040" name="Google Shape;6040;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1"/>
          <p:cNvGrpSpPr/>
          <p:nvPr/>
        </p:nvGrpSpPr>
        <p:grpSpPr>
          <a:xfrm>
            <a:off x="3494427" y="2661603"/>
            <a:ext cx="375495" cy="370879"/>
            <a:chOff x="-37808850" y="3221575"/>
            <a:chExt cx="321375" cy="317425"/>
          </a:xfrm>
        </p:grpSpPr>
        <p:sp>
          <p:nvSpPr>
            <p:cNvPr id="6044" name="Google Shape;6044;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1"/>
          <p:cNvGrpSpPr/>
          <p:nvPr/>
        </p:nvGrpSpPr>
        <p:grpSpPr>
          <a:xfrm>
            <a:off x="3503201" y="3183634"/>
            <a:ext cx="372749" cy="241158"/>
            <a:chOff x="-37806500" y="3643030"/>
            <a:chExt cx="319025" cy="206400"/>
          </a:xfrm>
        </p:grpSpPr>
        <p:sp>
          <p:nvSpPr>
            <p:cNvPr id="6047" name="Google Shape;6047;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1"/>
          <p:cNvGrpSpPr/>
          <p:nvPr/>
        </p:nvGrpSpPr>
        <p:grpSpPr>
          <a:xfrm>
            <a:off x="3505508" y="3575931"/>
            <a:ext cx="368134" cy="371814"/>
            <a:chOff x="-37804925" y="3953450"/>
            <a:chExt cx="315075" cy="318225"/>
          </a:xfrm>
        </p:grpSpPr>
        <p:sp>
          <p:nvSpPr>
            <p:cNvPr id="6050" name="Google Shape;6050;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1"/>
          <p:cNvGrpSpPr/>
          <p:nvPr/>
        </p:nvGrpSpPr>
        <p:grpSpPr>
          <a:xfrm>
            <a:off x="4860977" y="1328538"/>
            <a:ext cx="355663" cy="308725"/>
            <a:chOff x="-28462125" y="3199700"/>
            <a:chExt cx="298550" cy="259150"/>
          </a:xfrm>
        </p:grpSpPr>
        <p:sp>
          <p:nvSpPr>
            <p:cNvPr id="6055" name="Google Shape;6055;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1"/>
          <p:cNvGrpSpPr/>
          <p:nvPr/>
        </p:nvGrpSpPr>
        <p:grpSpPr>
          <a:xfrm>
            <a:off x="4861930" y="1763228"/>
            <a:ext cx="353757" cy="352833"/>
            <a:chOff x="-28461325" y="3545475"/>
            <a:chExt cx="296950" cy="296175"/>
          </a:xfrm>
        </p:grpSpPr>
        <p:sp>
          <p:nvSpPr>
            <p:cNvPr id="6059" name="Google Shape;6059;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1"/>
          <p:cNvGrpSpPr/>
          <p:nvPr/>
        </p:nvGrpSpPr>
        <p:grpSpPr>
          <a:xfrm>
            <a:off x="4858162" y="2213272"/>
            <a:ext cx="361292" cy="352803"/>
            <a:chOff x="-28463700" y="3914875"/>
            <a:chExt cx="303275" cy="296150"/>
          </a:xfrm>
        </p:grpSpPr>
        <p:sp>
          <p:nvSpPr>
            <p:cNvPr id="6066" name="Google Shape;6066;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1"/>
          <p:cNvGrpSpPr/>
          <p:nvPr/>
        </p:nvGrpSpPr>
        <p:grpSpPr>
          <a:xfrm>
            <a:off x="7092947" y="1369355"/>
            <a:ext cx="351880" cy="227092"/>
            <a:chOff x="-26573400" y="3224125"/>
            <a:chExt cx="295375" cy="190625"/>
          </a:xfrm>
        </p:grpSpPr>
        <p:sp>
          <p:nvSpPr>
            <p:cNvPr id="6069" name="Google Shape;6069;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1"/>
          <p:cNvGrpSpPr/>
          <p:nvPr/>
        </p:nvGrpSpPr>
        <p:grpSpPr>
          <a:xfrm>
            <a:off x="7092947" y="1763690"/>
            <a:ext cx="351880" cy="351910"/>
            <a:chOff x="-26573400" y="3546250"/>
            <a:chExt cx="295375" cy="295400"/>
          </a:xfrm>
        </p:grpSpPr>
        <p:sp>
          <p:nvSpPr>
            <p:cNvPr id="6072" name="Google Shape;6072;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1"/>
          <p:cNvGrpSpPr/>
          <p:nvPr/>
        </p:nvGrpSpPr>
        <p:grpSpPr>
          <a:xfrm>
            <a:off x="7081228" y="2213599"/>
            <a:ext cx="375319" cy="352148"/>
            <a:chOff x="-26583625" y="3917025"/>
            <a:chExt cx="315050" cy="295600"/>
          </a:xfrm>
        </p:grpSpPr>
        <p:sp>
          <p:nvSpPr>
            <p:cNvPr id="6078" name="Google Shape;6078;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71"/>
          <p:cNvGrpSpPr/>
          <p:nvPr/>
        </p:nvGrpSpPr>
        <p:grpSpPr>
          <a:xfrm>
            <a:off x="5779742" y="3172629"/>
            <a:ext cx="289039" cy="352833"/>
            <a:chOff x="-24694925" y="3518700"/>
            <a:chExt cx="242625" cy="296175"/>
          </a:xfrm>
        </p:grpSpPr>
        <p:sp>
          <p:nvSpPr>
            <p:cNvPr id="6084" name="Google Shape;6084;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1"/>
          <p:cNvGrpSpPr/>
          <p:nvPr/>
        </p:nvGrpSpPr>
        <p:grpSpPr>
          <a:xfrm>
            <a:off x="5779280" y="3622657"/>
            <a:ext cx="289962" cy="352833"/>
            <a:chOff x="-24709100" y="3888875"/>
            <a:chExt cx="243400" cy="296175"/>
          </a:xfrm>
        </p:grpSpPr>
        <p:sp>
          <p:nvSpPr>
            <p:cNvPr id="6089" name="Google Shape;6089;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1"/>
          <p:cNvGrpSpPr/>
          <p:nvPr/>
        </p:nvGrpSpPr>
        <p:grpSpPr>
          <a:xfrm>
            <a:off x="7979280" y="2695320"/>
            <a:ext cx="356556" cy="349557"/>
            <a:chOff x="-22863675" y="3131775"/>
            <a:chExt cx="299300" cy="293425"/>
          </a:xfrm>
        </p:grpSpPr>
        <p:sp>
          <p:nvSpPr>
            <p:cNvPr id="6093" name="Google Shape;6093;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5322144" y="1306499"/>
            <a:ext cx="310602" cy="352803"/>
            <a:chOff x="-28069875" y="3175300"/>
            <a:chExt cx="260725" cy="296150"/>
          </a:xfrm>
        </p:grpSpPr>
        <p:sp>
          <p:nvSpPr>
            <p:cNvPr id="6097" name="Google Shape;6097;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1"/>
          <p:cNvGrpSpPr/>
          <p:nvPr/>
        </p:nvGrpSpPr>
        <p:grpSpPr>
          <a:xfrm>
            <a:off x="5363423" y="2213733"/>
            <a:ext cx="228045" cy="351880"/>
            <a:chOff x="-28032075" y="3916450"/>
            <a:chExt cx="191425" cy="295375"/>
          </a:xfrm>
        </p:grpSpPr>
        <p:sp>
          <p:nvSpPr>
            <p:cNvPr id="6108" name="Google Shape;6108;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1"/>
          <p:cNvGrpSpPr/>
          <p:nvPr/>
        </p:nvGrpSpPr>
        <p:grpSpPr>
          <a:xfrm>
            <a:off x="7528769" y="1306484"/>
            <a:ext cx="352833" cy="352833"/>
            <a:chOff x="-26201650" y="3176075"/>
            <a:chExt cx="296175" cy="296175"/>
          </a:xfrm>
        </p:grpSpPr>
        <p:sp>
          <p:nvSpPr>
            <p:cNvPr id="6112" name="Google Shape;6112;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71"/>
          <p:cNvGrpSpPr/>
          <p:nvPr/>
        </p:nvGrpSpPr>
        <p:grpSpPr>
          <a:xfrm>
            <a:off x="7528293" y="1763705"/>
            <a:ext cx="353786" cy="351880"/>
            <a:chOff x="-26204800" y="3547050"/>
            <a:chExt cx="296975" cy="295375"/>
          </a:xfrm>
        </p:grpSpPr>
        <p:sp>
          <p:nvSpPr>
            <p:cNvPr id="6115" name="Google Shape;6115;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71"/>
          <p:cNvGrpSpPr/>
          <p:nvPr/>
        </p:nvGrpSpPr>
        <p:grpSpPr>
          <a:xfrm>
            <a:off x="6199548" y="2693683"/>
            <a:ext cx="345328" cy="352833"/>
            <a:chOff x="-24353875" y="3147725"/>
            <a:chExt cx="289875" cy="296175"/>
          </a:xfrm>
        </p:grpSpPr>
        <p:sp>
          <p:nvSpPr>
            <p:cNvPr id="6119" name="Google Shape;6119;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1"/>
          <p:cNvGrpSpPr/>
          <p:nvPr/>
        </p:nvGrpSpPr>
        <p:grpSpPr>
          <a:xfrm>
            <a:off x="6207530" y="3173090"/>
            <a:ext cx="329365" cy="351910"/>
            <a:chOff x="-24344425" y="3519475"/>
            <a:chExt cx="276475" cy="295400"/>
          </a:xfrm>
        </p:grpSpPr>
        <p:sp>
          <p:nvSpPr>
            <p:cNvPr id="6122" name="Google Shape;6122;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1"/>
          <p:cNvGrpSpPr/>
          <p:nvPr/>
        </p:nvGrpSpPr>
        <p:grpSpPr>
          <a:xfrm>
            <a:off x="6197210" y="3625010"/>
            <a:ext cx="350004" cy="348128"/>
            <a:chOff x="-24353075" y="3891250"/>
            <a:chExt cx="293800" cy="292225"/>
          </a:xfrm>
        </p:grpSpPr>
        <p:sp>
          <p:nvSpPr>
            <p:cNvPr id="6125" name="Google Shape;6125;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1"/>
          <p:cNvGrpSpPr/>
          <p:nvPr/>
        </p:nvGrpSpPr>
        <p:grpSpPr>
          <a:xfrm>
            <a:off x="7980681" y="3173313"/>
            <a:ext cx="353757" cy="351463"/>
            <a:chOff x="-22845575" y="3504075"/>
            <a:chExt cx="296950" cy="295025"/>
          </a:xfrm>
        </p:grpSpPr>
        <p:sp>
          <p:nvSpPr>
            <p:cNvPr id="6128" name="Google Shape;6128;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1"/>
          <p:cNvGrpSpPr/>
          <p:nvPr/>
        </p:nvGrpSpPr>
        <p:grpSpPr>
          <a:xfrm>
            <a:off x="5773862" y="1306961"/>
            <a:ext cx="299344" cy="351880"/>
            <a:chOff x="-27691025" y="3175300"/>
            <a:chExt cx="251275" cy="295375"/>
          </a:xfrm>
        </p:grpSpPr>
        <p:sp>
          <p:nvSpPr>
            <p:cNvPr id="6131" name="Google Shape;6131;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1"/>
          <p:cNvGrpSpPr/>
          <p:nvPr/>
        </p:nvGrpSpPr>
        <p:grpSpPr>
          <a:xfrm>
            <a:off x="5746179" y="1825637"/>
            <a:ext cx="354710" cy="228015"/>
            <a:chOff x="-27721750" y="3598250"/>
            <a:chExt cx="297750" cy="191400"/>
          </a:xfrm>
        </p:grpSpPr>
        <p:sp>
          <p:nvSpPr>
            <p:cNvPr id="6136" name="Google Shape;6136;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1"/>
          <p:cNvGrpSpPr/>
          <p:nvPr/>
        </p:nvGrpSpPr>
        <p:grpSpPr>
          <a:xfrm>
            <a:off x="5747579" y="2219183"/>
            <a:ext cx="351910" cy="340980"/>
            <a:chOff x="-27719400" y="3925600"/>
            <a:chExt cx="295400" cy="286225"/>
          </a:xfrm>
        </p:grpSpPr>
        <p:sp>
          <p:nvSpPr>
            <p:cNvPr id="6139" name="Google Shape;6139;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1"/>
          <p:cNvGrpSpPr/>
          <p:nvPr/>
        </p:nvGrpSpPr>
        <p:grpSpPr>
          <a:xfrm>
            <a:off x="7968851" y="1306023"/>
            <a:ext cx="353757" cy="353757"/>
            <a:chOff x="-25834600" y="3176875"/>
            <a:chExt cx="296950" cy="296950"/>
          </a:xfrm>
        </p:grpSpPr>
        <p:sp>
          <p:nvSpPr>
            <p:cNvPr id="6142" name="Google Shape;6142;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1"/>
          <p:cNvGrpSpPr/>
          <p:nvPr/>
        </p:nvGrpSpPr>
        <p:grpSpPr>
          <a:xfrm>
            <a:off x="7968851" y="1774024"/>
            <a:ext cx="353757" cy="331241"/>
            <a:chOff x="-25834600" y="3564375"/>
            <a:chExt cx="296950" cy="278050"/>
          </a:xfrm>
        </p:grpSpPr>
        <p:sp>
          <p:nvSpPr>
            <p:cNvPr id="6148" name="Google Shape;6148;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1"/>
          <p:cNvGrpSpPr/>
          <p:nvPr/>
        </p:nvGrpSpPr>
        <p:grpSpPr>
          <a:xfrm>
            <a:off x="7966974" y="2213376"/>
            <a:ext cx="357509" cy="352595"/>
            <a:chOff x="-25834600" y="3915850"/>
            <a:chExt cx="300100" cy="295975"/>
          </a:xfrm>
        </p:grpSpPr>
        <p:sp>
          <p:nvSpPr>
            <p:cNvPr id="6157" name="Google Shape;6157;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1"/>
          <p:cNvGrpSpPr/>
          <p:nvPr/>
        </p:nvGrpSpPr>
        <p:grpSpPr>
          <a:xfrm>
            <a:off x="6702402" y="2694606"/>
            <a:ext cx="228968" cy="350987"/>
            <a:chOff x="-23930925" y="3149300"/>
            <a:chExt cx="192200" cy="294625"/>
          </a:xfrm>
        </p:grpSpPr>
        <p:sp>
          <p:nvSpPr>
            <p:cNvPr id="6161" name="Google Shape;6161;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1"/>
          <p:cNvGrpSpPr/>
          <p:nvPr/>
        </p:nvGrpSpPr>
        <p:grpSpPr>
          <a:xfrm>
            <a:off x="6659232" y="3173090"/>
            <a:ext cx="315307" cy="351910"/>
            <a:chOff x="-23962425" y="3519475"/>
            <a:chExt cx="264675" cy="295400"/>
          </a:xfrm>
        </p:grpSpPr>
        <p:sp>
          <p:nvSpPr>
            <p:cNvPr id="6166" name="Google Shape;6166;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71"/>
          <p:cNvGrpSpPr/>
          <p:nvPr/>
        </p:nvGrpSpPr>
        <p:grpSpPr>
          <a:xfrm>
            <a:off x="8037908" y="3623134"/>
            <a:ext cx="239302" cy="351880"/>
            <a:chOff x="-22788075" y="3904625"/>
            <a:chExt cx="200875" cy="295375"/>
          </a:xfrm>
        </p:grpSpPr>
        <p:sp>
          <p:nvSpPr>
            <p:cNvPr id="6170" name="Google Shape;6170;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1"/>
          <p:cNvGrpSpPr/>
          <p:nvPr/>
        </p:nvGrpSpPr>
        <p:grpSpPr>
          <a:xfrm>
            <a:off x="6193206" y="1306499"/>
            <a:ext cx="354710" cy="352803"/>
            <a:chOff x="-27351575" y="3175300"/>
            <a:chExt cx="297750" cy="296150"/>
          </a:xfrm>
        </p:grpSpPr>
        <p:sp>
          <p:nvSpPr>
            <p:cNvPr id="6175" name="Google Shape;6175;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1"/>
          <p:cNvGrpSpPr/>
          <p:nvPr/>
        </p:nvGrpSpPr>
        <p:grpSpPr>
          <a:xfrm>
            <a:off x="6235914" y="1763109"/>
            <a:ext cx="269293" cy="353072"/>
            <a:chOff x="-27313750" y="3545275"/>
            <a:chExt cx="226050" cy="296375"/>
          </a:xfrm>
        </p:grpSpPr>
        <p:sp>
          <p:nvSpPr>
            <p:cNvPr id="6180" name="Google Shape;6180;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1"/>
          <p:cNvGrpSpPr/>
          <p:nvPr/>
        </p:nvGrpSpPr>
        <p:grpSpPr>
          <a:xfrm>
            <a:off x="6193206" y="2211380"/>
            <a:ext cx="354710" cy="356586"/>
            <a:chOff x="-27351575" y="3915650"/>
            <a:chExt cx="297750" cy="299325"/>
          </a:xfrm>
        </p:grpSpPr>
        <p:sp>
          <p:nvSpPr>
            <p:cNvPr id="6184" name="Google Shape;6184;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1"/>
          <p:cNvGrpSpPr/>
          <p:nvPr/>
        </p:nvGrpSpPr>
        <p:grpSpPr>
          <a:xfrm>
            <a:off x="4880696" y="2693579"/>
            <a:ext cx="319060" cy="353042"/>
            <a:chOff x="-25445525" y="3175900"/>
            <a:chExt cx="267825" cy="296350"/>
          </a:xfrm>
        </p:grpSpPr>
        <p:sp>
          <p:nvSpPr>
            <p:cNvPr id="6187" name="Google Shape;6187;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1"/>
          <p:cNvGrpSpPr/>
          <p:nvPr/>
        </p:nvGrpSpPr>
        <p:grpSpPr>
          <a:xfrm>
            <a:off x="4862410" y="3183902"/>
            <a:ext cx="355633" cy="330288"/>
            <a:chOff x="-25465200" y="3565175"/>
            <a:chExt cx="298525" cy="277250"/>
          </a:xfrm>
        </p:grpSpPr>
        <p:sp>
          <p:nvSpPr>
            <p:cNvPr id="6191" name="Google Shape;6191;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1"/>
          <p:cNvGrpSpPr/>
          <p:nvPr/>
        </p:nvGrpSpPr>
        <p:grpSpPr>
          <a:xfrm>
            <a:off x="4861948" y="3623432"/>
            <a:ext cx="356556" cy="351285"/>
            <a:chOff x="-25465200" y="3916150"/>
            <a:chExt cx="299300" cy="294875"/>
          </a:xfrm>
        </p:grpSpPr>
        <p:sp>
          <p:nvSpPr>
            <p:cNvPr id="6194" name="Google Shape;6194;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1"/>
          <p:cNvGrpSpPr/>
          <p:nvPr/>
        </p:nvGrpSpPr>
        <p:grpSpPr>
          <a:xfrm>
            <a:off x="7089388" y="2693698"/>
            <a:ext cx="351880" cy="352803"/>
            <a:chOff x="-23615075" y="3148525"/>
            <a:chExt cx="295375" cy="296150"/>
          </a:xfrm>
        </p:grpSpPr>
        <p:sp>
          <p:nvSpPr>
            <p:cNvPr id="6197" name="Google Shape;6197;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71"/>
          <p:cNvGrpSpPr/>
          <p:nvPr/>
        </p:nvGrpSpPr>
        <p:grpSpPr>
          <a:xfrm>
            <a:off x="7088911" y="3632977"/>
            <a:ext cx="352833" cy="332194"/>
            <a:chOff x="-23615075" y="3906200"/>
            <a:chExt cx="296175" cy="278850"/>
          </a:xfrm>
        </p:grpSpPr>
        <p:sp>
          <p:nvSpPr>
            <p:cNvPr id="6203" name="Google Shape;6203;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6" name="Google Shape;6206;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71"/>
          <p:cNvGrpSpPr/>
          <p:nvPr/>
        </p:nvGrpSpPr>
        <p:grpSpPr>
          <a:xfrm>
            <a:off x="6637880" y="1306618"/>
            <a:ext cx="353757" cy="352565"/>
            <a:chOff x="-26980600" y="3175500"/>
            <a:chExt cx="296950" cy="295950"/>
          </a:xfrm>
        </p:grpSpPr>
        <p:sp>
          <p:nvSpPr>
            <p:cNvPr id="6208" name="Google Shape;6208;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71"/>
          <p:cNvGrpSpPr/>
          <p:nvPr/>
        </p:nvGrpSpPr>
        <p:grpSpPr>
          <a:xfrm>
            <a:off x="6638357" y="2245154"/>
            <a:ext cx="352803" cy="289039"/>
            <a:chOff x="-26981375" y="3951875"/>
            <a:chExt cx="296150" cy="242625"/>
          </a:xfrm>
        </p:grpSpPr>
        <p:sp>
          <p:nvSpPr>
            <p:cNvPr id="6213" name="Google Shape;6213;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1"/>
          <p:cNvGrpSpPr/>
          <p:nvPr/>
        </p:nvGrpSpPr>
        <p:grpSpPr>
          <a:xfrm>
            <a:off x="5303399" y="2692745"/>
            <a:ext cx="351910" cy="354710"/>
            <a:chOff x="-25094250" y="3176075"/>
            <a:chExt cx="295400" cy="297750"/>
          </a:xfrm>
        </p:grpSpPr>
        <p:sp>
          <p:nvSpPr>
            <p:cNvPr id="6217" name="Google Shape;6217;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1"/>
          <p:cNvGrpSpPr/>
          <p:nvPr/>
        </p:nvGrpSpPr>
        <p:grpSpPr>
          <a:xfrm>
            <a:off x="5303399" y="3173106"/>
            <a:ext cx="351910" cy="351880"/>
            <a:chOff x="-25094250" y="3547050"/>
            <a:chExt cx="295400" cy="295375"/>
          </a:xfrm>
        </p:grpSpPr>
        <p:sp>
          <p:nvSpPr>
            <p:cNvPr id="6221" name="Google Shape;6221;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1"/>
          <p:cNvGrpSpPr/>
          <p:nvPr/>
        </p:nvGrpSpPr>
        <p:grpSpPr>
          <a:xfrm>
            <a:off x="7535476" y="2693698"/>
            <a:ext cx="352803" cy="352803"/>
            <a:chOff x="-23245675" y="3148525"/>
            <a:chExt cx="296150" cy="296150"/>
          </a:xfrm>
        </p:grpSpPr>
        <p:sp>
          <p:nvSpPr>
            <p:cNvPr id="6228" name="Google Shape;6228;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71"/>
          <p:cNvGrpSpPr/>
          <p:nvPr/>
        </p:nvGrpSpPr>
        <p:grpSpPr>
          <a:xfrm>
            <a:off x="7535938" y="3622672"/>
            <a:ext cx="351880" cy="352803"/>
            <a:chOff x="-23244900" y="3888100"/>
            <a:chExt cx="295375" cy="296150"/>
          </a:xfrm>
        </p:grpSpPr>
        <p:sp>
          <p:nvSpPr>
            <p:cNvPr id="6233" name="Google Shape;6233;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246" name="Google Shape;6246;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0"/>
        <p:cNvGrpSpPr/>
        <p:nvPr/>
      </p:nvGrpSpPr>
      <p:grpSpPr>
        <a:xfrm>
          <a:off x="0" y="0"/>
          <a:ext cx="0" cy="0"/>
          <a:chOff x="0" y="0"/>
          <a:chExt cx="0" cy="0"/>
        </a:xfrm>
      </p:grpSpPr>
      <p:sp>
        <p:nvSpPr>
          <p:cNvPr id="6251" name="Google Shape;6251;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72"/>
          <p:cNvGrpSpPr/>
          <p:nvPr/>
        </p:nvGrpSpPr>
        <p:grpSpPr>
          <a:xfrm>
            <a:off x="850004" y="1823018"/>
            <a:ext cx="367261" cy="367261"/>
            <a:chOff x="-65145700" y="3727425"/>
            <a:chExt cx="317425" cy="317425"/>
          </a:xfrm>
        </p:grpSpPr>
        <p:sp>
          <p:nvSpPr>
            <p:cNvPr id="6253" name="Google Shape;6253;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2"/>
          <p:cNvGrpSpPr/>
          <p:nvPr/>
        </p:nvGrpSpPr>
        <p:grpSpPr>
          <a:xfrm>
            <a:off x="853201" y="2251933"/>
            <a:ext cx="360868" cy="367261"/>
            <a:chOff x="-65144125" y="4094450"/>
            <a:chExt cx="311900" cy="317425"/>
          </a:xfrm>
        </p:grpSpPr>
        <p:sp>
          <p:nvSpPr>
            <p:cNvPr id="6256" name="Google Shape;6256;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0" name="Google Shape;6260;p72"/>
          <p:cNvGrpSpPr/>
          <p:nvPr/>
        </p:nvGrpSpPr>
        <p:grpSpPr>
          <a:xfrm>
            <a:off x="3056770" y="1822628"/>
            <a:ext cx="370645" cy="368042"/>
            <a:chOff x="-63250675" y="3744075"/>
            <a:chExt cx="320350" cy="318100"/>
          </a:xfrm>
        </p:grpSpPr>
        <p:sp>
          <p:nvSpPr>
            <p:cNvPr id="6261" name="Google Shape;6261;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2"/>
          <p:cNvGrpSpPr/>
          <p:nvPr/>
        </p:nvGrpSpPr>
        <p:grpSpPr>
          <a:xfrm>
            <a:off x="3058462" y="2251933"/>
            <a:ext cx="367261" cy="367261"/>
            <a:chOff x="-63250675" y="4110200"/>
            <a:chExt cx="317425" cy="317425"/>
          </a:xfrm>
        </p:grpSpPr>
        <p:sp>
          <p:nvSpPr>
            <p:cNvPr id="6265" name="Google Shape;6265;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2"/>
          <p:cNvGrpSpPr/>
          <p:nvPr/>
        </p:nvGrpSpPr>
        <p:grpSpPr>
          <a:xfrm>
            <a:off x="1737509" y="2749028"/>
            <a:ext cx="359075" cy="358844"/>
            <a:chOff x="-61351725" y="3372400"/>
            <a:chExt cx="310350" cy="310150"/>
          </a:xfrm>
        </p:grpSpPr>
        <p:sp>
          <p:nvSpPr>
            <p:cNvPr id="6275" name="Google Shape;6275;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1733864" y="3212084"/>
            <a:ext cx="366364" cy="333534"/>
            <a:chOff x="-61354875" y="3751050"/>
            <a:chExt cx="316650" cy="288275"/>
          </a:xfrm>
        </p:grpSpPr>
        <p:sp>
          <p:nvSpPr>
            <p:cNvPr id="6279" name="Google Shape;6279;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2"/>
          <p:cNvGrpSpPr/>
          <p:nvPr/>
        </p:nvGrpSpPr>
        <p:grpSpPr>
          <a:xfrm>
            <a:off x="1733864" y="3653724"/>
            <a:ext cx="366364" cy="367290"/>
            <a:chOff x="-61354875" y="4101525"/>
            <a:chExt cx="316650" cy="317450"/>
          </a:xfrm>
        </p:grpSpPr>
        <p:sp>
          <p:nvSpPr>
            <p:cNvPr id="6283" name="Google Shape;6283;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2"/>
          <p:cNvGrpSpPr/>
          <p:nvPr/>
        </p:nvGrpSpPr>
        <p:grpSpPr>
          <a:xfrm>
            <a:off x="3950299" y="2745600"/>
            <a:ext cx="368157" cy="365699"/>
            <a:chOff x="-59470075" y="3308975"/>
            <a:chExt cx="318200" cy="316075"/>
          </a:xfrm>
        </p:grpSpPr>
        <p:sp>
          <p:nvSpPr>
            <p:cNvPr id="6286" name="Google Shape;6286;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2"/>
          <p:cNvGrpSpPr/>
          <p:nvPr/>
        </p:nvGrpSpPr>
        <p:grpSpPr>
          <a:xfrm>
            <a:off x="1295729" y="1381305"/>
            <a:ext cx="367261" cy="364686"/>
            <a:chOff x="-64781025" y="3361050"/>
            <a:chExt cx="317425" cy="315200"/>
          </a:xfrm>
        </p:grpSpPr>
        <p:sp>
          <p:nvSpPr>
            <p:cNvPr id="6296" name="Google Shape;6296;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2"/>
          <p:cNvGrpSpPr/>
          <p:nvPr/>
        </p:nvGrpSpPr>
        <p:grpSpPr>
          <a:xfrm>
            <a:off x="3500129" y="1822744"/>
            <a:ext cx="382765" cy="367810"/>
            <a:chOff x="-62890750" y="3747425"/>
            <a:chExt cx="330825" cy="317900"/>
          </a:xfrm>
        </p:grpSpPr>
        <p:sp>
          <p:nvSpPr>
            <p:cNvPr id="6304" name="Google Shape;6304;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2"/>
          <p:cNvGrpSpPr/>
          <p:nvPr/>
        </p:nvGrpSpPr>
        <p:grpSpPr>
          <a:xfrm>
            <a:off x="3507881" y="2252381"/>
            <a:ext cx="367261" cy="366364"/>
            <a:chOff x="-62884425" y="4111775"/>
            <a:chExt cx="317425" cy="316650"/>
          </a:xfrm>
        </p:grpSpPr>
        <p:sp>
          <p:nvSpPr>
            <p:cNvPr id="6319" name="Google Shape;6319;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2"/>
          <p:cNvGrpSpPr/>
          <p:nvPr/>
        </p:nvGrpSpPr>
        <p:grpSpPr>
          <a:xfrm>
            <a:off x="2180515" y="2748450"/>
            <a:ext cx="365438" cy="360001"/>
            <a:chOff x="-60991775" y="3376900"/>
            <a:chExt cx="315850" cy="311150"/>
          </a:xfrm>
        </p:grpSpPr>
        <p:sp>
          <p:nvSpPr>
            <p:cNvPr id="6322" name="Google Shape;6322;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2180052" y="3199314"/>
            <a:ext cx="366364" cy="359075"/>
            <a:chOff x="-60988625" y="3740800"/>
            <a:chExt cx="316650" cy="310350"/>
          </a:xfrm>
        </p:grpSpPr>
        <p:sp>
          <p:nvSpPr>
            <p:cNvPr id="6326" name="Google Shape;6326;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2180052" y="3654765"/>
            <a:ext cx="366364" cy="365207"/>
            <a:chOff x="-60987850" y="4100950"/>
            <a:chExt cx="316650" cy="315650"/>
          </a:xfrm>
        </p:grpSpPr>
        <p:sp>
          <p:nvSpPr>
            <p:cNvPr id="6330" name="Google Shape;6330;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3949836" y="3200225"/>
            <a:ext cx="369083" cy="357253"/>
            <a:chOff x="-59447250" y="3706150"/>
            <a:chExt cx="319000" cy="308775"/>
          </a:xfrm>
        </p:grpSpPr>
        <p:sp>
          <p:nvSpPr>
            <p:cNvPr id="6336" name="Google Shape;6336;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2"/>
          <p:cNvGrpSpPr/>
          <p:nvPr/>
        </p:nvGrpSpPr>
        <p:grpSpPr>
          <a:xfrm>
            <a:off x="1738564" y="1381536"/>
            <a:ext cx="368186" cy="364224"/>
            <a:chOff x="-64406125" y="3362225"/>
            <a:chExt cx="318225" cy="314800"/>
          </a:xfrm>
        </p:grpSpPr>
        <p:sp>
          <p:nvSpPr>
            <p:cNvPr id="6341" name="Google Shape;6341;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72"/>
          <p:cNvGrpSpPr/>
          <p:nvPr/>
        </p:nvGrpSpPr>
        <p:grpSpPr>
          <a:xfrm>
            <a:off x="1739027" y="2252381"/>
            <a:ext cx="367261" cy="366364"/>
            <a:chOff x="-64410850" y="4094450"/>
            <a:chExt cx="317425" cy="316650"/>
          </a:xfrm>
        </p:grpSpPr>
        <p:sp>
          <p:nvSpPr>
            <p:cNvPr id="6345" name="Google Shape;6345;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2"/>
          <p:cNvGrpSpPr/>
          <p:nvPr/>
        </p:nvGrpSpPr>
        <p:grpSpPr>
          <a:xfrm>
            <a:off x="3960575" y="1822454"/>
            <a:ext cx="365467" cy="368389"/>
            <a:chOff x="-62516625" y="3743175"/>
            <a:chExt cx="315875" cy="318400"/>
          </a:xfrm>
        </p:grpSpPr>
        <p:sp>
          <p:nvSpPr>
            <p:cNvPr id="6350" name="Google Shape;6350;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2"/>
          <p:cNvGrpSpPr/>
          <p:nvPr/>
        </p:nvGrpSpPr>
        <p:grpSpPr>
          <a:xfrm>
            <a:off x="3967415" y="2272426"/>
            <a:ext cx="351786" cy="326274"/>
            <a:chOff x="-62511900" y="4129100"/>
            <a:chExt cx="304050" cy="282000"/>
          </a:xfrm>
        </p:grpSpPr>
        <p:sp>
          <p:nvSpPr>
            <p:cNvPr id="6353" name="Google Shape;6353;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2"/>
          <p:cNvGrpSpPr/>
          <p:nvPr/>
        </p:nvGrpSpPr>
        <p:grpSpPr>
          <a:xfrm>
            <a:off x="2645537" y="2744820"/>
            <a:ext cx="310770" cy="367261"/>
            <a:chOff x="-60597975" y="3367475"/>
            <a:chExt cx="268600" cy="317425"/>
          </a:xfrm>
        </p:grpSpPr>
        <p:sp>
          <p:nvSpPr>
            <p:cNvPr id="6359" name="Google Shape;6359;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72"/>
          <p:cNvGrpSpPr/>
          <p:nvPr/>
        </p:nvGrpSpPr>
        <p:grpSpPr>
          <a:xfrm>
            <a:off x="2617740" y="3706136"/>
            <a:ext cx="366364" cy="262465"/>
            <a:chOff x="-60621600" y="4145650"/>
            <a:chExt cx="316650" cy="226850"/>
          </a:xfrm>
        </p:grpSpPr>
        <p:sp>
          <p:nvSpPr>
            <p:cNvPr id="6366" name="Google Shape;6366;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2"/>
          <p:cNvGrpSpPr/>
          <p:nvPr/>
        </p:nvGrpSpPr>
        <p:grpSpPr>
          <a:xfrm>
            <a:off x="3954392" y="3654635"/>
            <a:ext cx="359972" cy="365467"/>
            <a:chOff x="-59400775" y="4084200"/>
            <a:chExt cx="311125" cy="315875"/>
          </a:xfrm>
        </p:grpSpPr>
        <p:sp>
          <p:nvSpPr>
            <p:cNvPr id="6370" name="Google Shape;6370;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2"/>
          <p:cNvGrpSpPr/>
          <p:nvPr/>
        </p:nvGrpSpPr>
        <p:grpSpPr>
          <a:xfrm>
            <a:off x="2178486" y="1380466"/>
            <a:ext cx="365438" cy="366364"/>
            <a:chOff x="-64044600" y="3360375"/>
            <a:chExt cx="315850" cy="316650"/>
          </a:xfrm>
        </p:grpSpPr>
        <p:sp>
          <p:nvSpPr>
            <p:cNvPr id="6377" name="Google Shape;6377;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2"/>
          <p:cNvGrpSpPr/>
          <p:nvPr/>
        </p:nvGrpSpPr>
        <p:grpSpPr>
          <a:xfrm>
            <a:off x="2204909" y="1823018"/>
            <a:ext cx="312592" cy="367261"/>
            <a:chOff x="-64022550" y="3727425"/>
            <a:chExt cx="270175" cy="317425"/>
          </a:xfrm>
        </p:grpSpPr>
        <p:sp>
          <p:nvSpPr>
            <p:cNvPr id="6381" name="Google Shape;6381;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2"/>
          <p:cNvGrpSpPr/>
          <p:nvPr/>
        </p:nvGrpSpPr>
        <p:grpSpPr>
          <a:xfrm>
            <a:off x="2229047" y="2251918"/>
            <a:ext cx="264317" cy="367290"/>
            <a:chOff x="-64001300" y="4093650"/>
            <a:chExt cx="228450" cy="317450"/>
          </a:xfrm>
        </p:grpSpPr>
        <p:sp>
          <p:nvSpPr>
            <p:cNvPr id="6385" name="Google Shape;6385;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2"/>
          <p:cNvGrpSpPr/>
          <p:nvPr/>
        </p:nvGrpSpPr>
        <p:grpSpPr>
          <a:xfrm>
            <a:off x="848051" y="2745210"/>
            <a:ext cx="359972" cy="366480"/>
            <a:chOff x="-62148800" y="3377700"/>
            <a:chExt cx="311125" cy="316750"/>
          </a:xfrm>
        </p:grpSpPr>
        <p:sp>
          <p:nvSpPr>
            <p:cNvPr id="6390" name="Google Shape;6390;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2"/>
          <p:cNvGrpSpPr/>
          <p:nvPr/>
        </p:nvGrpSpPr>
        <p:grpSpPr>
          <a:xfrm>
            <a:off x="843958" y="3195207"/>
            <a:ext cx="368157" cy="367290"/>
            <a:chOff x="-62154300" y="3743950"/>
            <a:chExt cx="318200" cy="317450"/>
          </a:xfrm>
        </p:grpSpPr>
        <p:sp>
          <p:nvSpPr>
            <p:cNvPr id="6393" name="Google Shape;6393;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2"/>
          <p:cNvGrpSpPr/>
          <p:nvPr/>
        </p:nvGrpSpPr>
        <p:grpSpPr>
          <a:xfrm>
            <a:off x="843944" y="3654187"/>
            <a:ext cx="368186" cy="366364"/>
            <a:chOff x="-62151950" y="4111775"/>
            <a:chExt cx="318225" cy="316650"/>
          </a:xfrm>
        </p:grpSpPr>
        <p:sp>
          <p:nvSpPr>
            <p:cNvPr id="6396" name="Google Shape;6396;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2"/>
          <p:cNvGrpSpPr/>
          <p:nvPr/>
        </p:nvGrpSpPr>
        <p:grpSpPr>
          <a:xfrm>
            <a:off x="3062568" y="2744733"/>
            <a:ext cx="368157" cy="367434"/>
            <a:chOff x="-60254550" y="3367325"/>
            <a:chExt cx="318200" cy="317575"/>
          </a:xfrm>
        </p:grpSpPr>
        <p:sp>
          <p:nvSpPr>
            <p:cNvPr id="6401" name="Google Shape;6401;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2"/>
          <p:cNvGrpSpPr/>
          <p:nvPr/>
        </p:nvGrpSpPr>
        <p:grpSpPr>
          <a:xfrm>
            <a:off x="3063465" y="3195727"/>
            <a:ext cx="366364" cy="366248"/>
            <a:chOff x="-60255350" y="3733825"/>
            <a:chExt cx="316650" cy="316550"/>
          </a:xfrm>
        </p:grpSpPr>
        <p:sp>
          <p:nvSpPr>
            <p:cNvPr id="6406" name="Google Shape;6406;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2"/>
          <p:cNvGrpSpPr/>
          <p:nvPr/>
        </p:nvGrpSpPr>
        <p:grpSpPr>
          <a:xfrm>
            <a:off x="3091262" y="3654635"/>
            <a:ext cx="310770" cy="365467"/>
            <a:chOff x="-60232500" y="4101525"/>
            <a:chExt cx="268600" cy="315875"/>
          </a:xfrm>
        </p:grpSpPr>
        <p:sp>
          <p:nvSpPr>
            <p:cNvPr id="6414" name="Google Shape;6414;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2"/>
          <p:cNvGrpSpPr/>
          <p:nvPr/>
        </p:nvGrpSpPr>
        <p:grpSpPr>
          <a:xfrm>
            <a:off x="2624262" y="1380466"/>
            <a:ext cx="368186" cy="366364"/>
            <a:chOff x="-63679950" y="3360375"/>
            <a:chExt cx="318225" cy="316650"/>
          </a:xfrm>
        </p:grpSpPr>
        <p:sp>
          <p:nvSpPr>
            <p:cNvPr id="6418" name="Google Shape;6418;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72"/>
          <p:cNvGrpSpPr/>
          <p:nvPr/>
        </p:nvGrpSpPr>
        <p:grpSpPr>
          <a:xfrm>
            <a:off x="2622889" y="2251803"/>
            <a:ext cx="370934" cy="367521"/>
            <a:chOff x="-63679950" y="4093450"/>
            <a:chExt cx="320600" cy="317650"/>
          </a:xfrm>
        </p:grpSpPr>
        <p:sp>
          <p:nvSpPr>
            <p:cNvPr id="6424" name="Google Shape;6424;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2"/>
          <p:cNvGrpSpPr/>
          <p:nvPr/>
        </p:nvGrpSpPr>
        <p:grpSpPr>
          <a:xfrm>
            <a:off x="1283006" y="2744805"/>
            <a:ext cx="366364" cy="367290"/>
            <a:chOff x="-61784125" y="3377700"/>
            <a:chExt cx="316650" cy="317450"/>
          </a:xfrm>
        </p:grpSpPr>
        <p:sp>
          <p:nvSpPr>
            <p:cNvPr id="6428" name="Google Shape;6428;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2"/>
          <p:cNvGrpSpPr/>
          <p:nvPr/>
        </p:nvGrpSpPr>
        <p:grpSpPr>
          <a:xfrm>
            <a:off x="1283006" y="3195207"/>
            <a:ext cx="366364" cy="367290"/>
            <a:chOff x="-61783350" y="3743950"/>
            <a:chExt cx="316650" cy="317450"/>
          </a:xfrm>
        </p:grpSpPr>
        <p:sp>
          <p:nvSpPr>
            <p:cNvPr id="6436" name="Google Shape;6436;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2"/>
          <p:cNvGrpSpPr/>
          <p:nvPr/>
        </p:nvGrpSpPr>
        <p:grpSpPr>
          <a:xfrm>
            <a:off x="3504430" y="3655040"/>
            <a:ext cx="369112" cy="364657"/>
            <a:chOff x="-59869425" y="4102225"/>
            <a:chExt cx="319025" cy="315175"/>
          </a:xfrm>
        </p:grpSpPr>
        <p:sp>
          <p:nvSpPr>
            <p:cNvPr id="6442" name="Google Shape;6442;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2"/>
          <p:cNvGrpSpPr/>
          <p:nvPr/>
        </p:nvGrpSpPr>
        <p:grpSpPr>
          <a:xfrm>
            <a:off x="2623233" y="4123862"/>
            <a:ext cx="366364" cy="365467"/>
            <a:chOff x="-59029025" y="3711650"/>
            <a:chExt cx="316650" cy="315875"/>
          </a:xfrm>
        </p:grpSpPr>
        <p:sp>
          <p:nvSpPr>
            <p:cNvPr id="6447" name="Google Shape;6447;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4859311" y="1379917"/>
            <a:ext cx="351940" cy="348188"/>
            <a:chOff x="581525" y="3254850"/>
            <a:chExt cx="297750" cy="294575"/>
          </a:xfrm>
        </p:grpSpPr>
        <p:sp>
          <p:nvSpPr>
            <p:cNvPr id="6455" name="Google Shape;6455;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2"/>
          <p:cNvGrpSpPr/>
          <p:nvPr/>
        </p:nvGrpSpPr>
        <p:grpSpPr>
          <a:xfrm>
            <a:off x="4858380" y="1818853"/>
            <a:ext cx="353802" cy="351497"/>
            <a:chOff x="580725" y="3617925"/>
            <a:chExt cx="299325" cy="297375"/>
          </a:xfrm>
        </p:grpSpPr>
        <p:sp>
          <p:nvSpPr>
            <p:cNvPr id="6459" name="Google Shape;6459;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2"/>
          <p:cNvGrpSpPr/>
          <p:nvPr/>
        </p:nvGrpSpPr>
        <p:grpSpPr>
          <a:xfrm>
            <a:off x="4860242" y="2266043"/>
            <a:ext cx="350079" cy="350079"/>
            <a:chOff x="583100" y="3982600"/>
            <a:chExt cx="296175" cy="296175"/>
          </a:xfrm>
        </p:grpSpPr>
        <p:sp>
          <p:nvSpPr>
            <p:cNvPr id="6465" name="Google Shape;6465;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2"/>
          <p:cNvGrpSpPr/>
          <p:nvPr/>
        </p:nvGrpSpPr>
        <p:grpSpPr>
          <a:xfrm>
            <a:off x="7092856" y="1379667"/>
            <a:ext cx="307231" cy="348690"/>
            <a:chOff x="2423775" y="3226875"/>
            <a:chExt cx="259925" cy="295000"/>
          </a:xfrm>
        </p:grpSpPr>
        <p:sp>
          <p:nvSpPr>
            <p:cNvPr id="6473" name="Google Shape;6473;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2"/>
          <p:cNvGrpSpPr/>
          <p:nvPr/>
        </p:nvGrpSpPr>
        <p:grpSpPr>
          <a:xfrm>
            <a:off x="7070043" y="1820952"/>
            <a:ext cx="352857" cy="347301"/>
            <a:chOff x="2404875" y="3592725"/>
            <a:chExt cx="298525" cy="293825"/>
          </a:xfrm>
        </p:grpSpPr>
        <p:sp>
          <p:nvSpPr>
            <p:cNvPr id="6477" name="Google Shape;6477;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2"/>
          <p:cNvGrpSpPr/>
          <p:nvPr/>
        </p:nvGrpSpPr>
        <p:grpSpPr>
          <a:xfrm>
            <a:off x="7070974" y="2266517"/>
            <a:ext cx="350995" cy="349133"/>
            <a:chOff x="2404875" y="3955825"/>
            <a:chExt cx="296950" cy="295375"/>
          </a:xfrm>
        </p:grpSpPr>
        <p:sp>
          <p:nvSpPr>
            <p:cNvPr id="6481" name="Google Shape;6481;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2"/>
          <p:cNvGrpSpPr/>
          <p:nvPr/>
        </p:nvGrpSpPr>
        <p:grpSpPr>
          <a:xfrm>
            <a:off x="5764954" y="2730711"/>
            <a:ext cx="349163" cy="350079"/>
            <a:chOff x="4263650" y="3235150"/>
            <a:chExt cx="295400" cy="296175"/>
          </a:xfrm>
        </p:grpSpPr>
        <p:sp>
          <p:nvSpPr>
            <p:cNvPr id="6486" name="Google Shape;6486;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2"/>
          <p:cNvGrpSpPr/>
          <p:nvPr/>
        </p:nvGrpSpPr>
        <p:grpSpPr>
          <a:xfrm>
            <a:off x="5762634" y="3189872"/>
            <a:ext cx="353802" cy="327739"/>
            <a:chOff x="4266025" y="3609275"/>
            <a:chExt cx="299325" cy="277275"/>
          </a:xfrm>
        </p:grpSpPr>
        <p:sp>
          <p:nvSpPr>
            <p:cNvPr id="6492" name="Google Shape;6492;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2"/>
          <p:cNvGrpSpPr/>
          <p:nvPr/>
        </p:nvGrpSpPr>
        <p:grpSpPr>
          <a:xfrm>
            <a:off x="5763092" y="3655259"/>
            <a:ext cx="352886" cy="349133"/>
            <a:chOff x="4263650" y="3963700"/>
            <a:chExt cx="298550" cy="295375"/>
          </a:xfrm>
        </p:grpSpPr>
        <p:sp>
          <p:nvSpPr>
            <p:cNvPr id="6495" name="Google Shape;6495;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2"/>
          <p:cNvGrpSpPr/>
          <p:nvPr/>
        </p:nvGrpSpPr>
        <p:grpSpPr>
          <a:xfrm>
            <a:off x="8041429" y="2730711"/>
            <a:ext cx="226264" cy="350079"/>
            <a:chOff x="6164975" y="3211525"/>
            <a:chExt cx="191425" cy="296175"/>
          </a:xfrm>
        </p:grpSpPr>
        <p:sp>
          <p:nvSpPr>
            <p:cNvPr id="6503" name="Google Shape;6503;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2"/>
          <p:cNvGrpSpPr/>
          <p:nvPr/>
        </p:nvGrpSpPr>
        <p:grpSpPr>
          <a:xfrm>
            <a:off x="5303466" y="1378987"/>
            <a:ext cx="352886" cy="350049"/>
            <a:chOff x="946175" y="3253275"/>
            <a:chExt cx="298550" cy="296150"/>
          </a:xfrm>
        </p:grpSpPr>
        <p:sp>
          <p:nvSpPr>
            <p:cNvPr id="6511" name="Google Shape;6511;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5304397" y="1820951"/>
            <a:ext cx="351024" cy="347301"/>
            <a:chOff x="946175" y="3619500"/>
            <a:chExt cx="296975" cy="293825"/>
          </a:xfrm>
        </p:grpSpPr>
        <p:sp>
          <p:nvSpPr>
            <p:cNvPr id="6517" name="Google Shape;6517;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5303939" y="2265585"/>
            <a:ext cx="351940" cy="350995"/>
            <a:chOff x="944600" y="3981825"/>
            <a:chExt cx="297750" cy="296950"/>
          </a:xfrm>
        </p:grpSpPr>
        <p:sp>
          <p:nvSpPr>
            <p:cNvPr id="6524" name="Google Shape;6524;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2"/>
          <p:cNvGrpSpPr/>
          <p:nvPr/>
        </p:nvGrpSpPr>
        <p:grpSpPr>
          <a:xfrm>
            <a:off x="7520875" y="1379445"/>
            <a:ext cx="350079" cy="349133"/>
            <a:chOff x="2768750" y="3227275"/>
            <a:chExt cx="296175" cy="295375"/>
          </a:xfrm>
        </p:grpSpPr>
        <p:sp>
          <p:nvSpPr>
            <p:cNvPr id="6529" name="Google Shape;6529;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2"/>
          <p:cNvGrpSpPr/>
          <p:nvPr/>
        </p:nvGrpSpPr>
        <p:grpSpPr>
          <a:xfrm>
            <a:off x="7541826" y="1820317"/>
            <a:ext cx="308177" cy="348572"/>
            <a:chOff x="2786075" y="3591800"/>
            <a:chExt cx="260725" cy="294900"/>
          </a:xfrm>
        </p:grpSpPr>
        <p:sp>
          <p:nvSpPr>
            <p:cNvPr id="6538" name="Google Shape;6538;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2"/>
          <p:cNvGrpSpPr/>
          <p:nvPr/>
        </p:nvGrpSpPr>
        <p:grpSpPr>
          <a:xfrm>
            <a:off x="7582324" y="2266044"/>
            <a:ext cx="227180" cy="350079"/>
            <a:chOff x="2819150" y="3955025"/>
            <a:chExt cx="192200" cy="296175"/>
          </a:xfrm>
        </p:grpSpPr>
        <p:sp>
          <p:nvSpPr>
            <p:cNvPr id="6544" name="Google Shape;6544;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2"/>
          <p:cNvGrpSpPr/>
          <p:nvPr/>
        </p:nvGrpSpPr>
        <p:grpSpPr>
          <a:xfrm>
            <a:off x="6206097" y="2731642"/>
            <a:ext cx="349133" cy="348217"/>
            <a:chOff x="4629125" y="3235150"/>
            <a:chExt cx="295375" cy="294600"/>
          </a:xfrm>
        </p:grpSpPr>
        <p:sp>
          <p:nvSpPr>
            <p:cNvPr id="6549" name="Google Shape;6549;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2"/>
          <p:cNvGrpSpPr/>
          <p:nvPr/>
        </p:nvGrpSpPr>
        <p:grpSpPr>
          <a:xfrm>
            <a:off x="6206082" y="3179175"/>
            <a:ext cx="349163" cy="349133"/>
            <a:chOff x="4628325" y="3599825"/>
            <a:chExt cx="295400" cy="295375"/>
          </a:xfrm>
        </p:grpSpPr>
        <p:sp>
          <p:nvSpPr>
            <p:cNvPr id="6555" name="Google Shape;6555;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2"/>
          <p:cNvGrpSpPr/>
          <p:nvPr/>
        </p:nvGrpSpPr>
        <p:grpSpPr>
          <a:xfrm>
            <a:off x="6227033" y="3654786"/>
            <a:ext cx="307261" cy="350079"/>
            <a:chOff x="4645650" y="3962900"/>
            <a:chExt cx="259950" cy="296175"/>
          </a:xfrm>
        </p:grpSpPr>
        <p:sp>
          <p:nvSpPr>
            <p:cNvPr id="6568" name="Google Shape;6568;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2"/>
          <p:cNvGrpSpPr/>
          <p:nvPr/>
        </p:nvGrpSpPr>
        <p:grpSpPr>
          <a:xfrm>
            <a:off x="7979994" y="3179648"/>
            <a:ext cx="349133" cy="348188"/>
            <a:chOff x="6143725" y="3582500"/>
            <a:chExt cx="295375" cy="294575"/>
          </a:xfrm>
        </p:grpSpPr>
        <p:sp>
          <p:nvSpPr>
            <p:cNvPr id="6575" name="Google Shape;6575;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5748820" y="1378987"/>
            <a:ext cx="350995" cy="350049"/>
            <a:chOff x="1310075" y="3253275"/>
            <a:chExt cx="296950" cy="296150"/>
          </a:xfrm>
        </p:grpSpPr>
        <p:sp>
          <p:nvSpPr>
            <p:cNvPr id="6583" name="Google Shape;6583;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7" name="Google Shape;6587;p72"/>
          <p:cNvGrpSpPr/>
          <p:nvPr/>
        </p:nvGrpSpPr>
        <p:grpSpPr>
          <a:xfrm>
            <a:off x="5748347" y="2265246"/>
            <a:ext cx="351941" cy="351675"/>
            <a:chOff x="1310075" y="3980250"/>
            <a:chExt cx="297750" cy="297525"/>
          </a:xfrm>
        </p:grpSpPr>
        <p:sp>
          <p:nvSpPr>
            <p:cNvPr id="6588" name="Google Shape;6588;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2"/>
          <p:cNvGrpSpPr/>
          <p:nvPr/>
        </p:nvGrpSpPr>
        <p:grpSpPr>
          <a:xfrm>
            <a:off x="8013136" y="1379445"/>
            <a:ext cx="266305" cy="349133"/>
            <a:chOff x="3167275" y="3227275"/>
            <a:chExt cx="225300" cy="295375"/>
          </a:xfrm>
        </p:grpSpPr>
        <p:sp>
          <p:nvSpPr>
            <p:cNvPr id="6593" name="Google Shape;6593;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8" name="Google Shape;6598;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72"/>
          <p:cNvGrpSpPr/>
          <p:nvPr/>
        </p:nvGrpSpPr>
        <p:grpSpPr>
          <a:xfrm>
            <a:off x="7970318" y="2266502"/>
            <a:ext cx="351940" cy="349163"/>
            <a:chOff x="3133425" y="3955025"/>
            <a:chExt cx="297750" cy="295400"/>
          </a:xfrm>
        </p:grpSpPr>
        <p:sp>
          <p:nvSpPr>
            <p:cNvPr id="6600" name="Google Shape;6600;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2"/>
          <p:cNvGrpSpPr/>
          <p:nvPr/>
        </p:nvGrpSpPr>
        <p:grpSpPr>
          <a:xfrm>
            <a:off x="6650491" y="2730090"/>
            <a:ext cx="350079" cy="351320"/>
            <a:chOff x="4991425" y="3234750"/>
            <a:chExt cx="296175" cy="297225"/>
          </a:xfrm>
        </p:grpSpPr>
        <p:sp>
          <p:nvSpPr>
            <p:cNvPr id="6604" name="Google Shape;6604;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2"/>
          <p:cNvGrpSpPr/>
          <p:nvPr/>
        </p:nvGrpSpPr>
        <p:grpSpPr>
          <a:xfrm>
            <a:off x="6650491" y="3199653"/>
            <a:ext cx="350079" cy="308177"/>
            <a:chOff x="4991425" y="3617150"/>
            <a:chExt cx="296175" cy="260725"/>
          </a:xfrm>
        </p:grpSpPr>
        <p:sp>
          <p:nvSpPr>
            <p:cNvPr id="6611" name="Google Shape;6611;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2"/>
          <p:cNvGrpSpPr/>
          <p:nvPr/>
        </p:nvGrpSpPr>
        <p:grpSpPr>
          <a:xfrm>
            <a:off x="6727764" y="3655244"/>
            <a:ext cx="195532" cy="349163"/>
            <a:chOff x="5056800" y="3962900"/>
            <a:chExt cx="165425" cy="295400"/>
          </a:xfrm>
        </p:grpSpPr>
        <p:sp>
          <p:nvSpPr>
            <p:cNvPr id="6619" name="Google Shape;6619;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2"/>
          <p:cNvGrpSpPr/>
          <p:nvPr/>
        </p:nvGrpSpPr>
        <p:grpSpPr>
          <a:xfrm>
            <a:off x="7979062" y="3655260"/>
            <a:ext cx="350995" cy="349133"/>
            <a:chOff x="6168925" y="3936925"/>
            <a:chExt cx="296950" cy="295375"/>
          </a:xfrm>
        </p:grpSpPr>
        <p:sp>
          <p:nvSpPr>
            <p:cNvPr id="6623" name="Google Shape;6623;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2"/>
          <p:cNvGrpSpPr/>
          <p:nvPr/>
        </p:nvGrpSpPr>
        <p:grpSpPr>
          <a:xfrm>
            <a:off x="6192781" y="1372332"/>
            <a:ext cx="348188" cy="349133"/>
            <a:chOff x="1674750" y="3254050"/>
            <a:chExt cx="294575" cy="295375"/>
          </a:xfrm>
        </p:grpSpPr>
        <p:sp>
          <p:nvSpPr>
            <p:cNvPr id="6630" name="Google Shape;6630;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2"/>
          <p:cNvGrpSpPr/>
          <p:nvPr/>
        </p:nvGrpSpPr>
        <p:grpSpPr>
          <a:xfrm>
            <a:off x="6207177" y="1820035"/>
            <a:ext cx="319347" cy="349133"/>
            <a:chOff x="1687350" y="3618725"/>
            <a:chExt cx="270175" cy="295375"/>
          </a:xfrm>
        </p:grpSpPr>
        <p:sp>
          <p:nvSpPr>
            <p:cNvPr id="6634" name="Google Shape;6634;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6190880" y="2266516"/>
            <a:ext cx="351940" cy="349133"/>
            <a:chOff x="1672375" y="3982600"/>
            <a:chExt cx="297750" cy="295375"/>
          </a:xfrm>
        </p:grpSpPr>
        <p:sp>
          <p:nvSpPr>
            <p:cNvPr id="6638" name="Google Shape;6638;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2"/>
          <p:cNvGrpSpPr/>
          <p:nvPr/>
        </p:nvGrpSpPr>
        <p:grpSpPr>
          <a:xfrm>
            <a:off x="4882872" y="2730711"/>
            <a:ext cx="350079" cy="350079"/>
            <a:chOff x="3497300" y="3227275"/>
            <a:chExt cx="296175" cy="296175"/>
          </a:xfrm>
        </p:grpSpPr>
        <p:sp>
          <p:nvSpPr>
            <p:cNvPr id="6642" name="Google Shape;6642;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2"/>
          <p:cNvGrpSpPr/>
          <p:nvPr/>
        </p:nvGrpSpPr>
        <p:grpSpPr>
          <a:xfrm>
            <a:off x="4883345" y="3180106"/>
            <a:ext cx="349133" cy="347272"/>
            <a:chOff x="3497300" y="3591950"/>
            <a:chExt cx="295375" cy="293800"/>
          </a:xfrm>
        </p:grpSpPr>
        <p:sp>
          <p:nvSpPr>
            <p:cNvPr id="6651" name="Google Shape;6651;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2"/>
          <p:cNvGrpSpPr/>
          <p:nvPr/>
        </p:nvGrpSpPr>
        <p:grpSpPr>
          <a:xfrm>
            <a:off x="4883345" y="3655244"/>
            <a:ext cx="349133" cy="349163"/>
            <a:chOff x="3497300" y="3955025"/>
            <a:chExt cx="295375" cy="295400"/>
          </a:xfrm>
        </p:grpSpPr>
        <p:sp>
          <p:nvSpPr>
            <p:cNvPr id="6660" name="Google Shape;6660;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2"/>
          <p:cNvGrpSpPr/>
          <p:nvPr/>
        </p:nvGrpSpPr>
        <p:grpSpPr>
          <a:xfrm>
            <a:off x="7107917" y="2731435"/>
            <a:ext cx="327739" cy="348631"/>
            <a:chOff x="5364750" y="3235150"/>
            <a:chExt cx="277275" cy="294950"/>
          </a:xfrm>
        </p:grpSpPr>
        <p:sp>
          <p:nvSpPr>
            <p:cNvPr id="6664" name="Google Shape;6664;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2"/>
          <p:cNvGrpSpPr/>
          <p:nvPr/>
        </p:nvGrpSpPr>
        <p:grpSpPr>
          <a:xfrm>
            <a:off x="7096274" y="3177771"/>
            <a:ext cx="351024" cy="351941"/>
            <a:chOff x="5355300" y="3598250"/>
            <a:chExt cx="296975" cy="297750"/>
          </a:xfrm>
        </p:grpSpPr>
        <p:sp>
          <p:nvSpPr>
            <p:cNvPr id="6673" name="Google Shape;6673;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2"/>
          <p:cNvGrpSpPr/>
          <p:nvPr/>
        </p:nvGrpSpPr>
        <p:grpSpPr>
          <a:xfrm>
            <a:off x="7100470" y="3716693"/>
            <a:ext cx="342632" cy="226264"/>
            <a:chOff x="5358450" y="4015675"/>
            <a:chExt cx="289875" cy="191425"/>
          </a:xfrm>
        </p:grpSpPr>
        <p:sp>
          <p:nvSpPr>
            <p:cNvPr id="6682" name="Google Shape;6682;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2"/>
          <p:cNvGrpSpPr/>
          <p:nvPr/>
        </p:nvGrpSpPr>
        <p:grpSpPr>
          <a:xfrm>
            <a:off x="6226953" y="4099224"/>
            <a:ext cx="351024" cy="325464"/>
            <a:chOff x="6543825" y="3202075"/>
            <a:chExt cx="296975" cy="275350"/>
          </a:xfrm>
        </p:grpSpPr>
        <p:sp>
          <p:nvSpPr>
            <p:cNvPr id="6687" name="Google Shape;6687;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2"/>
          <p:cNvGrpSpPr/>
          <p:nvPr/>
        </p:nvGrpSpPr>
        <p:grpSpPr>
          <a:xfrm>
            <a:off x="6633934" y="1378972"/>
            <a:ext cx="350079" cy="350079"/>
            <a:chOff x="2037825" y="3254050"/>
            <a:chExt cx="296175" cy="296175"/>
          </a:xfrm>
        </p:grpSpPr>
        <p:sp>
          <p:nvSpPr>
            <p:cNvPr id="6695" name="Google Shape;6695;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2"/>
          <p:cNvGrpSpPr/>
          <p:nvPr/>
        </p:nvGrpSpPr>
        <p:grpSpPr>
          <a:xfrm>
            <a:off x="6632072" y="1820139"/>
            <a:ext cx="353802" cy="348926"/>
            <a:chOff x="2034675" y="3617925"/>
            <a:chExt cx="299325" cy="295200"/>
          </a:xfrm>
        </p:grpSpPr>
        <p:sp>
          <p:nvSpPr>
            <p:cNvPr id="6702" name="Google Shape;6702;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2"/>
          <p:cNvGrpSpPr/>
          <p:nvPr/>
        </p:nvGrpSpPr>
        <p:grpSpPr>
          <a:xfrm>
            <a:off x="6633934" y="2266516"/>
            <a:ext cx="350079" cy="349133"/>
            <a:chOff x="2037825" y="3981825"/>
            <a:chExt cx="296175" cy="295375"/>
          </a:xfrm>
        </p:grpSpPr>
        <p:sp>
          <p:nvSpPr>
            <p:cNvPr id="6708" name="Google Shape;6708;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2"/>
          <p:cNvGrpSpPr/>
          <p:nvPr/>
        </p:nvGrpSpPr>
        <p:grpSpPr>
          <a:xfrm>
            <a:off x="5318952" y="2762832"/>
            <a:ext cx="350079" cy="285837"/>
            <a:chOff x="3860400" y="3254050"/>
            <a:chExt cx="296175" cy="241825"/>
          </a:xfrm>
        </p:grpSpPr>
        <p:sp>
          <p:nvSpPr>
            <p:cNvPr id="6712" name="Google Shape;6712;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2"/>
          <p:cNvGrpSpPr/>
          <p:nvPr/>
        </p:nvGrpSpPr>
        <p:grpSpPr>
          <a:xfrm>
            <a:off x="5318479" y="3178702"/>
            <a:ext cx="351024" cy="350079"/>
            <a:chOff x="3859600" y="3591950"/>
            <a:chExt cx="296975" cy="296175"/>
          </a:xfrm>
        </p:grpSpPr>
        <p:sp>
          <p:nvSpPr>
            <p:cNvPr id="6720" name="Google Shape;6720;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5318952" y="3654786"/>
            <a:ext cx="350079" cy="350079"/>
            <a:chOff x="3860400" y="3955025"/>
            <a:chExt cx="296175" cy="296175"/>
          </a:xfrm>
        </p:grpSpPr>
        <p:sp>
          <p:nvSpPr>
            <p:cNvPr id="6724" name="Google Shape;6724;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2"/>
          <p:cNvGrpSpPr/>
          <p:nvPr/>
        </p:nvGrpSpPr>
        <p:grpSpPr>
          <a:xfrm>
            <a:off x="7534167" y="2731184"/>
            <a:ext cx="355664" cy="349133"/>
            <a:chOff x="5716825" y="3235950"/>
            <a:chExt cx="300900" cy="295375"/>
          </a:xfrm>
        </p:grpSpPr>
        <p:sp>
          <p:nvSpPr>
            <p:cNvPr id="6730" name="Google Shape;6730;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7547199" y="3189872"/>
            <a:ext cx="329601" cy="327739"/>
            <a:chOff x="5727850" y="3609275"/>
            <a:chExt cx="278850" cy="277275"/>
          </a:xfrm>
        </p:grpSpPr>
        <p:sp>
          <p:nvSpPr>
            <p:cNvPr id="6735" name="Google Shape;6735;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2"/>
          <p:cNvGrpSpPr/>
          <p:nvPr/>
        </p:nvGrpSpPr>
        <p:grpSpPr>
          <a:xfrm>
            <a:off x="7558383" y="3655259"/>
            <a:ext cx="307231" cy="349133"/>
            <a:chOff x="5736525" y="3963700"/>
            <a:chExt cx="259925" cy="295375"/>
          </a:xfrm>
        </p:grpSpPr>
        <p:sp>
          <p:nvSpPr>
            <p:cNvPr id="6741" name="Google Shape;6741;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2"/>
          <p:cNvGrpSpPr/>
          <p:nvPr/>
        </p:nvGrpSpPr>
        <p:grpSpPr>
          <a:xfrm>
            <a:off x="6649963" y="4104585"/>
            <a:ext cx="351024" cy="350079"/>
            <a:chOff x="6553275" y="3604550"/>
            <a:chExt cx="296975" cy="296175"/>
          </a:xfrm>
        </p:grpSpPr>
        <p:sp>
          <p:nvSpPr>
            <p:cNvPr id="6749" name="Google Shape;6749;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756" name="Google Shape;6756;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60"/>
        <p:cNvGrpSpPr/>
        <p:nvPr/>
      </p:nvGrpSpPr>
      <p:grpSpPr>
        <a:xfrm>
          <a:off x="0" y="0"/>
          <a:ext cx="0" cy="0"/>
          <a:chOff x="0" y="0"/>
          <a:chExt cx="0" cy="0"/>
        </a:xfrm>
      </p:grpSpPr>
      <p:grpSp>
        <p:nvGrpSpPr>
          <p:cNvPr id="6761" name="Google Shape;6761;p73"/>
          <p:cNvGrpSpPr/>
          <p:nvPr/>
        </p:nvGrpSpPr>
        <p:grpSpPr>
          <a:xfrm>
            <a:off x="877057" y="1380546"/>
            <a:ext cx="294401" cy="353645"/>
            <a:chOff x="-35814600" y="3202075"/>
            <a:chExt cx="242625" cy="291450"/>
          </a:xfrm>
        </p:grpSpPr>
        <p:sp>
          <p:nvSpPr>
            <p:cNvPr id="6762" name="Google Shape;6762;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3"/>
          <p:cNvGrpSpPr/>
          <p:nvPr/>
        </p:nvGrpSpPr>
        <p:grpSpPr>
          <a:xfrm>
            <a:off x="847435" y="1821466"/>
            <a:ext cx="353645" cy="353888"/>
            <a:chOff x="-35839800" y="3561025"/>
            <a:chExt cx="291450" cy="291650"/>
          </a:xfrm>
        </p:grpSpPr>
        <p:sp>
          <p:nvSpPr>
            <p:cNvPr id="6770" name="Google Shape;6770;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7" name="Google Shape;6777;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8" name="Google Shape;6778;p73"/>
          <p:cNvGrpSpPr/>
          <p:nvPr/>
        </p:nvGrpSpPr>
        <p:grpSpPr>
          <a:xfrm>
            <a:off x="3084980" y="1380546"/>
            <a:ext cx="353645" cy="353645"/>
            <a:chOff x="-34003850" y="3227275"/>
            <a:chExt cx="291450" cy="291450"/>
          </a:xfrm>
        </p:grpSpPr>
        <p:sp>
          <p:nvSpPr>
            <p:cNvPr id="6779" name="Google Shape;6779;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3"/>
          <p:cNvGrpSpPr/>
          <p:nvPr/>
        </p:nvGrpSpPr>
        <p:grpSpPr>
          <a:xfrm>
            <a:off x="3084510" y="1821238"/>
            <a:ext cx="354586" cy="354343"/>
            <a:chOff x="-34004625" y="3585850"/>
            <a:chExt cx="292225" cy="292025"/>
          </a:xfrm>
        </p:grpSpPr>
        <p:sp>
          <p:nvSpPr>
            <p:cNvPr id="6785" name="Google Shape;6785;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3084025" y="2256439"/>
            <a:ext cx="355557" cy="354616"/>
            <a:chOff x="-34005425" y="3945575"/>
            <a:chExt cx="293025" cy="292250"/>
          </a:xfrm>
        </p:grpSpPr>
        <p:sp>
          <p:nvSpPr>
            <p:cNvPr id="6791" name="Google Shape;6791;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3"/>
          <p:cNvGrpSpPr/>
          <p:nvPr/>
        </p:nvGrpSpPr>
        <p:grpSpPr>
          <a:xfrm>
            <a:off x="1731124" y="2729615"/>
            <a:ext cx="358408" cy="355557"/>
            <a:chOff x="-32174975" y="3192625"/>
            <a:chExt cx="295375" cy="293025"/>
          </a:xfrm>
        </p:grpSpPr>
        <p:sp>
          <p:nvSpPr>
            <p:cNvPr id="6795" name="Google Shape;6795;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1" name="Google Shape;6801;p73"/>
          <p:cNvGrpSpPr/>
          <p:nvPr/>
        </p:nvGrpSpPr>
        <p:grpSpPr>
          <a:xfrm>
            <a:off x="3970274" y="2730570"/>
            <a:ext cx="354586" cy="353645"/>
            <a:chOff x="-30345325" y="3184750"/>
            <a:chExt cx="292225" cy="291450"/>
          </a:xfrm>
        </p:grpSpPr>
        <p:sp>
          <p:nvSpPr>
            <p:cNvPr id="6802" name="Google Shape;6802;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3"/>
          <p:cNvGrpSpPr/>
          <p:nvPr/>
        </p:nvGrpSpPr>
        <p:grpSpPr>
          <a:xfrm>
            <a:off x="1295026" y="1380546"/>
            <a:ext cx="353645" cy="353645"/>
            <a:chOff x="-35481425" y="3202075"/>
            <a:chExt cx="291450" cy="291450"/>
          </a:xfrm>
        </p:grpSpPr>
        <p:sp>
          <p:nvSpPr>
            <p:cNvPr id="6808" name="Google Shape;6808;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3"/>
          <p:cNvGrpSpPr/>
          <p:nvPr/>
        </p:nvGrpSpPr>
        <p:grpSpPr>
          <a:xfrm>
            <a:off x="1294556" y="1822072"/>
            <a:ext cx="354586" cy="352675"/>
            <a:chOff x="-35482200" y="3561225"/>
            <a:chExt cx="292225" cy="290650"/>
          </a:xfrm>
        </p:grpSpPr>
        <p:sp>
          <p:nvSpPr>
            <p:cNvPr id="6816" name="Google Shape;6816;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3"/>
          <p:cNvGrpSpPr/>
          <p:nvPr/>
        </p:nvGrpSpPr>
        <p:grpSpPr>
          <a:xfrm>
            <a:off x="1295026" y="2256940"/>
            <a:ext cx="353645" cy="353615"/>
            <a:chOff x="-35481425" y="3919600"/>
            <a:chExt cx="291450" cy="291425"/>
          </a:xfrm>
        </p:grpSpPr>
        <p:sp>
          <p:nvSpPr>
            <p:cNvPr id="6820" name="Google Shape;6820;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3"/>
          <p:cNvGrpSpPr/>
          <p:nvPr/>
        </p:nvGrpSpPr>
        <p:grpSpPr>
          <a:xfrm>
            <a:off x="3530661" y="1381031"/>
            <a:ext cx="357468" cy="352675"/>
            <a:chOff x="-33645475" y="3228075"/>
            <a:chExt cx="294600" cy="290650"/>
          </a:xfrm>
        </p:grpSpPr>
        <p:sp>
          <p:nvSpPr>
            <p:cNvPr id="6829" name="Google Shape;6829;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3"/>
          <p:cNvGrpSpPr/>
          <p:nvPr/>
        </p:nvGrpSpPr>
        <p:grpSpPr>
          <a:xfrm>
            <a:off x="3531631" y="1821116"/>
            <a:ext cx="355526" cy="354586"/>
            <a:chOff x="-33646250" y="3586425"/>
            <a:chExt cx="293000" cy="292225"/>
          </a:xfrm>
        </p:grpSpPr>
        <p:sp>
          <p:nvSpPr>
            <p:cNvPr id="6837" name="Google Shape;6837;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3"/>
          <p:cNvGrpSpPr/>
          <p:nvPr/>
        </p:nvGrpSpPr>
        <p:grpSpPr>
          <a:xfrm>
            <a:off x="3532101" y="2255969"/>
            <a:ext cx="354586" cy="355557"/>
            <a:chOff x="-33645475" y="3944800"/>
            <a:chExt cx="292225" cy="293025"/>
          </a:xfrm>
        </p:grpSpPr>
        <p:sp>
          <p:nvSpPr>
            <p:cNvPr id="6840" name="Google Shape;6840;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2185320" y="2729706"/>
            <a:ext cx="352675" cy="355375"/>
            <a:chOff x="-31809525" y="3192625"/>
            <a:chExt cx="290650" cy="292875"/>
          </a:xfrm>
        </p:grpSpPr>
        <p:sp>
          <p:nvSpPr>
            <p:cNvPr id="6851" name="Google Shape;6851;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3"/>
          <p:cNvGrpSpPr/>
          <p:nvPr/>
        </p:nvGrpSpPr>
        <p:grpSpPr>
          <a:xfrm>
            <a:off x="2184835" y="3200258"/>
            <a:ext cx="353645" cy="355557"/>
            <a:chOff x="-31811100" y="3550975"/>
            <a:chExt cx="291450" cy="293025"/>
          </a:xfrm>
        </p:grpSpPr>
        <p:sp>
          <p:nvSpPr>
            <p:cNvPr id="6856" name="Google Shape;6856;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2178631" y="3664562"/>
            <a:ext cx="366052" cy="356831"/>
            <a:chOff x="-31817400" y="3910025"/>
            <a:chExt cx="301675" cy="294075"/>
          </a:xfrm>
        </p:grpSpPr>
        <p:sp>
          <p:nvSpPr>
            <p:cNvPr id="6864" name="Google Shape;6864;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3"/>
          <p:cNvGrpSpPr/>
          <p:nvPr/>
        </p:nvGrpSpPr>
        <p:grpSpPr>
          <a:xfrm>
            <a:off x="3970259" y="3200743"/>
            <a:ext cx="354616" cy="354586"/>
            <a:chOff x="-30354000" y="3569100"/>
            <a:chExt cx="292250" cy="292225"/>
          </a:xfrm>
        </p:grpSpPr>
        <p:sp>
          <p:nvSpPr>
            <p:cNvPr id="6868" name="Google Shape;6868;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3"/>
          <p:cNvGrpSpPr/>
          <p:nvPr/>
        </p:nvGrpSpPr>
        <p:grpSpPr>
          <a:xfrm>
            <a:off x="1748837" y="1380546"/>
            <a:ext cx="342148" cy="353645"/>
            <a:chOff x="-35118325" y="3202075"/>
            <a:chExt cx="281975" cy="291450"/>
          </a:xfrm>
        </p:grpSpPr>
        <p:sp>
          <p:nvSpPr>
            <p:cNvPr id="6875" name="Google Shape;6875;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3"/>
          <p:cNvGrpSpPr/>
          <p:nvPr/>
        </p:nvGrpSpPr>
        <p:grpSpPr>
          <a:xfrm>
            <a:off x="1742618" y="1821799"/>
            <a:ext cx="354586" cy="353221"/>
            <a:chOff x="-35123050" y="3561225"/>
            <a:chExt cx="292225" cy="291100"/>
          </a:xfrm>
        </p:grpSpPr>
        <p:sp>
          <p:nvSpPr>
            <p:cNvPr id="6880" name="Google Shape;6880;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3"/>
          <p:cNvGrpSpPr/>
          <p:nvPr/>
        </p:nvGrpSpPr>
        <p:grpSpPr>
          <a:xfrm>
            <a:off x="1784677" y="2256940"/>
            <a:ext cx="270467" cy="353615"/>
            <a:chOff x="-35089175" y="3919600"/>
            <a:chExt cx="222900" cy="291425"/>
          </a:xfrm>
        </p:grpSpPr>
        <p:sp>
          <p:nvSpPr>
            <p:cNvPr id="6883" name="Google Shape;6883;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3981673" y="1380303"/>
            <a:ext cx="336445" cy="354131"/>
            <a:chOff x="-33277650" y="3226875"/>
            <a:chExt cx="277275" cy="291850"/>
          </a:xfrm>
        </p:grpSpPr>
        <p:sp>
          <p:nvSpPr>
            <p:cNvPr id="6886" name="Google Shape;6886;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3973073" y="1821587"/>
            <a:ext cx="353645" cy="353645"/>
            <a:chOff x="-33286325" y="3586425"/>
            <a:chExt cx="291450" cy="291450"/>
          </a:xfrm>
        </p:grpSpPr>
        <p:sp>
          <p:nvSpPr>
            <p:cNvPr id="6894" name="Google Shape;6894;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973073" y="2255969"/>
            <a:ext cx="353645" cy="355557"/>
            <a:chOff x="-33286325" y="3944800"/>
            <a:chExt cx="291450" cy="293025"/>
          </a:xfrm>
        </p:grpSpPr>
        <p:sp>
          <p:nvSpPr>
            <p:cNvPr id="6900" name="Google Shape;6900;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2631470" y="2729129"/>
            <a:ext cx="353645" cy="356527"/>
            <a:chOff x="-31452725" y="3191825"/>
            <a:chExt cx="291450" cy="293825"/>
          </a:xfrm>
        </p:grpSpPr>
        <p:sp>
          <p:nvSpPr>
            <p:cNvPr id="6905" name="Google Shape;6905;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3"/>
          <p:cNvGrpSpPr/>
          <p:nvPr/>
        </p:nvGrpSpPr>
        <p:grpSpPr>
          <a:xfrm>
            <a:off x="2631000" y="3200744"/>
            <a:ext cx="354586" cy="354586"/>
            <a:chOff x="-31452725" y="3551775"/>
            <a:chExt cx="292225" cy="292225"/>
          </a:xfrm>
        </p:grpSpPr>
        <p:sp>
          <p:nvSpPr>
            <p:cNvPr id="6910" name="Google Shape;6910;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3"/>
          <p:cNvGrpSpPr/>
          <p:nvPr/>
        </p:nvGrpSpPr>
        <p:grpSpPr>
          <a:xfrm>
            <a:off x="2629559" y="3664729"/>
            <a:ext cx="357468" cy="356497"/>
            <a:chOff x="-31455100" y="3909350"/>
            <a:chExt cx="294600" cy="293800"/>
          </a:xfrm>
        </p:grpSpPr>
        <p:sp>
          <p:nvSpPr>
            <p:cNvPr id="6915" name="Google Shape;6915;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3"/>
          <p:cNvGrpSpPr/>
          <p:nvPr/>
        </p:nvGrpSpPr>
        <p:grpSpPr>
          <a:xfrm>
            <a:off x="3970744" y="3665684"/>
            <a:ext cx="353645" cy="354586"/>
            <a:chOff x="-30345325" y="3918800"/>
            <a:chExt cx="291450" cy="292225"/>
          </a:xfrm>
        </p:grpSpPr>
        <p:sp>
          <p:nvSpPr>
            <p:cNvPr id="6918" name="Google Shape;6918;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3"/>
          <p:cNvGrpSpPr/>
          <p:nvPr/>
        </p:nvGrpSpPr>
        <p:grpSpPr>
          <a:xfrm>
            <a:off x="2190209" y="1821587"/>
            <a:ext cx="353645" cy="353645"/>
            <a:chOff x="-34763900" y="3561225"/>
            <a:chExt cx="291450" cy="291450"/>
          </a:xfrm>
        </p:grpSpPr>
        <p:sp>
          <p:nvSpPr>
            <p:cNvPr id="6924" name="Google Shape;6924;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7" name="Google Shape;6927;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73"/>
          <p:cNvGrpSpPr/>
          <p:nvPr/>
        </p:nvGrpSpPr>
        <p:grpSpPr>
          <a:xfrm>
            <a:off x="845106" y="2730099"/>
            <a:ext cx="354586" cy="354586"/>
            <a:chOff x="-32927950" y="3227275"/>
            <a:chExt cx="292225" cy="292225"/>
          </a:xfrm>
        </p:grpSpPr>
        <p:sp>
          <p:nvSpPr>
            <p:cNvPr id="6929" name="Google Shape;6929;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844621" y="3201213"/>
            <a:ext cx="355557" cy="353645"/>
            <a:chOff x="-32927950" y="3586425"/>
            <a:chExt cx="293025" cy="291450"/>
          </a:xfrm>
        </p:grpSpPr>
        <p:sp>
          <p:nvSpPr>
            <p:cNvPr id="6935" name="Google Shape;6935;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3"/>
          <p:cNvGrpSpPr/>
          <p:nvPr/>
        </p:nvGrpSpPr>
        <p:grpSpPr>
          <a:xfrm>
            <a:off x="845106" y="3665198"/>
            <a:ext cx="354586" cy="355557"/>
            <a:chOff x="-32927950" y="3944800"/>
            <a:chExt cx="292225" cy="293025"/>
          </a:xfrm>
        </p:grpSpPr>
        <p:sp>
          <p:nvSpPr>
            <p:cNvPr id="6941" name="Google Shape;6941;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3"/>
          <p:cNvGrpSpPr/>
          <p:nvPr/>
        </p:nvGrpSpPr>
        <p:grpSpPr>
          <a:xfrm>
            <a:off x="3073898" y="2730449"/>
            <a:ext cx="354586" cy="353888"/>
            <a:chOff x="-31094350" y="3194000"/>
            <a:chExt cx="292225" cy="291650"/>
          </a:xfrm>
        </p:grpSpPr>
        <p:sp>
          <p:nvSpPr>
            <p:cNvPr id="6951" name="Google Shape;6951;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3"/>
          <p:cNvGrpSpPr/>
          <p:nvPr/>
        </p:nvGrpSpPr>
        <p:grpSpPr>
          <a:xfrm>
            <a:off x="3074368" y="3200941"/>
            <a:ext cx="353645" cy="354191"/>
            <a:chOff x="-31093575" y="3552550"/>
            <a:chExt cx="291450" cy="291900"/>
          </a:xfrm>
        </p:grpSpPr>
        <p:sp>
          <p:nvSpPr>
            <p:cNvPr id="6960" name="Google Shape;6960;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2200736" y="1380546"/>
            <a:ext cx="332593" cy="353645"/>
            <a:chOff x="-34755225" y="3202075"/>
            <a:chExt cx="274100" cy="291450"/>
          </a:xfrm>
        </p:grpSpPr>
        <p:sp>
          <p:nvSpPr>
            <p:cNvPr id="6965" name="Google Shape;6965;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3"/>
          <p:cNvGrpSpPr/>
          <p:nvPr/>
        </p:nvGrpSpPr>
        <p:grpSpPr>
          <a:xfrm>
            <a:off x="3074368" y="3666169"/>
            <a:ext cx="353645" cy="353615"/>
            <a:chOff x="-31093575" y="3911725"/>
            <a:chExt cx="291450" cy="291425"/>
          </a:xfrm>
        </p:grpSpPr>
        <p:sp>
          <p:nvSpPr>
            <p:cNvPr id="6973" name="Google Shape;6973;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3"/>
          <p:cNvGrpSpPr/>
          <p:nvPr/>
        </p:nvGrpSpPr>
        <p:grpSpPr>
          <a:xfrm>
            <a:off x="2183798" y="4123136"/>
            <a:ext cx="356497" cy="354586"/>
            <a:chOff x="-29946000" y="3183175"/>
            <a:chExt cx="293800" cy="292225"/>
          </a:xfrm>
        </p:grpSpPr>
        <p:sp>
          <p:nvSpPr>
            <p:cNvPr id="6976" name="Google Shape;6976;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73"/>
          <p:cNvGrpSpPr/>
          <p:nvPr/>
        </p:nvGrpSpPr>
        <p:grpSpPr>
          <a:xfrm>
            <a:off x="2628330" y="1380289"/>
            <a:ext cx="358408" cy="354161"/>
            <a:chOff x="-34408675" y="3202075"/>
            <a:chExt cx="295375" cy="291875"/>
          </a:xfrm>
        </p:grpSpPr>
        <p:sp>
          <p:nvSpPr>
            <p:cNvPr id="6983" name="Google Shape;6983;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3"/>
          <p:cNvGrpSpPr/>
          <p:nvPr/>
        </p:nvGrpSpPr>
        <p:grpSpPr>
          <a:xfrm>
            <a:off x="2630241" y="1820283"/>
            <a:ext cx="354586" cy="356254"/>
            <a:chOff x="-34405525" y="3558075"/>
            <a:chExt cx="292225" cy="293600"/>
          </a:xfrm>
        </p:grpSpPr>
        <p:sp>
          <p:nvSpPr>
            <p:cNvPr id="6988" name="Google Shape;6988;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3"/>
          <p:cNvGrpSpPr/>
          <p:nvPr/>
        </p:nvGrpSpPr>
        <p:grpSpPr>
          <a:xfrm>
            <a:off x="2629755" y="2256940"/>
            <a:ext cx="355557" cy="353615"/>
            <a:chOff x="-34406325" y="3919600"/>
            <a:chExt cx="293025" cy="291425"/>
          </a:xfrm>
        </p:grpSpPr>
        <p:sp>
          <p:nvSpPr>
            <p:cNvPr id="6992" name="Google Shape;6992;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3"/>
          <p:cNvGrpSpPr/>
          <p:nvPr/>
        </p:nvGrpSpPr>
        <p:grpSpPr>
          <a:xfrm>
            <a:off x="1293653" y="2736303"/>
            <a:ext cx="353645" cy="342179"/>
            <a:chOff x="-32568800" y="3232000"/>
            <a:chExt cx="291450" cy="282000"/>
          </a:xfrm>
        </p:grpSpPr>
        <p:sp>
          <p:nvSpPr>
            <p:cNvPr id="7000" name="Google Shape;7000;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3"/>
          <p:cNvGrpSpPr/>
          <p:nvPr/>
        </p:nvGrpSpPr>
        <p:grpSpPr>
          <a:xfrm>
            <a:off x="1293183" y="3201213"/>
            <a:ext cx="354586" cy="353645"/>
            <a:chOff x="-32569575" y="3586425"/>
            <a:chExt cx="292225" cy="291450"/>
          </a:xfrm>
        </p:grpSpPr>
        <p:sp>
          <p:nvSpPr>
            <p:cNvPr id="7003" name="Google Shape;7003;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3"/>
          <p:cNvGrpSpPr/>
          <p:nvPr/>
        </p:nvGrpSpPr>
        <p:grpSpPr>
          <a:xfrm>
            <a:off x="1284098" y="3665805"/>
            <a:ext cx="372756" cy="354343"/>
            <a:chOff x="-32576675" y="3944600"/>
            <a:chExt cx="307200" cy="292025"/>
          </a:xfrm>
        </p:grpSpPr>
        <p:sp>
          <p:nvSpPr>
            <p:cNvPr id="7006" name="Google Shape;7006;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3"/>
          <p:cNvGrpSpPr/>
          <p:nvPr/>
        </p:nvGrpSpPr>
        <p:grpSpPr>
          <a:xfrm>
            <a:off x="3529065" y="2730100"/>
            <a:ext cx="354586" cy="354586"/>
            <a:chOff x="-30735200" y="3192625"/>
            <a:chExt cx="292225" cy="292225"/>
          </a:xfrm>
        </p:grpSpPr>
        <p:sp>
          <p:nvSpPr>
            <p:cNvPr id="7009" name="Google Shape;7009;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3"/>
          <p:cNvGrpSpPr/>
          <p:nvPr/>
        </p:nvGrpSpPr>
        <p:grpSpPr>
          <a:xfrm>
            <a:off x="3529065" y="3201532"/>
            <a:ext cx="354586" cy="353008"/>
            <a:chOff x="-30735200" y="3552550"/>
            <a:chExt cx="292225" cy="290925"/>
          </a:xfrm>
        </p:grpSpPr>
        <p:sp>
          <p:nvSpPr>
            <p:cNvPr id="7017" name="Google Shape;7017;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3"/>
          <p:cNvGrpSpPr/>
          <p:nvPr/>
        </p:nvGrpSpPr>
        <p:grpSpPr>
          <a:xfrm>
            <a:off x="3529065" y="3666154"/>
            <a:ext cx="354586" cy="353645"/>
            <a:chOff x="-30735200" y="3910925"/>
            <a:chExt cx="292225" cy="291450"/>
          </a:xfrm>
        </p:grpSpPr>
        <p:sp>
          <p:nvSpPr>
            <p:cNvPr id="7020" name="Google Shape;7020;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73"/>
          <p:cNvGrpSpPr/>
          <p:nvPr/>
        </p:nvGrpSpPr>
        <p:grpSpPr>
          <a:xfrm>
            <a:off x="4882910" y="1379021"/>
            <a:ext cx="358971" cy="359224"/>
            <a:chOff x="-57956275" y="3197925"/>
            <a:chExt cx="319000" cy="319225"/>
          </a:xfrm>
        </p:grpSpPr>
        <p:sp>
          <p:nvSpPr>
            <p:cNvPr id="7024" name="Google Shape;7024;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3"/>
          <p:cNvGrpSpPr/>
          <p:nvPr/>
        </p:nvGrpSpPr>
        <p:grpSpPr>
          <a:xfrm>
            <a:off x="4905064" y="1835446"/>
            <a:ext cx="314662" cy="358971"/>
            <a:chOff x="-57940525" y="3590375"/>
            <a:chExt cx="279625" cy="319000"/>
          </a:xfrm>
        </p:grpSpPr>
        <p:sp>
          <p:nvSpPr>
            <p:cNvPr id="7032" name="Google Shape;7032;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3"/>
          <p:cNvGrpSpPr/>
          <p:nvPr/>
        </p:nvGrpSpPr>
        <p:grpSpPr>
          <a:xfrm>
            <a:off x="4875945" y="2276817"/>
            <a:ext cx="358099" cy="358999"/>
            <a:chOff x="-57959425" y="3982600"/>
            <a:chExt cx="318225" cy="319025"/>
          </a:xfrm>
        </p:grpSpPr>
        <p:sp>
          <p:nvSpPr>
            <p:cNvPr id="7038" name="Google Shape;7038;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3"/>
          <p:cNvGrpSpPr/>
          <p:nvPr/>
        </p:nvGrpSpPr>
        <p:grpSpPr>
          <a:xfrm>
            <a:off x="7076112" y="1380146"/>
            <a:ext cx="357226" cy="357226"/>
            <a:chOff x="-55987225" y="3198925"/>
            <a:chExt cx="317450" cy="317450"/>
          </a:xfrm>
        </p:grpSpPr>
        <p:sp>
          <p:nvSpPr>
            <p:cNvPr id="7043" name="Google Shape;7043;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076112" y="1836178"/>
            <a:ext cx="357226" cy="357367"/>
            <a:chOff x="-55987225" y="3591025"/>
            <a:chExt cx="317450" cy="317575"/>
          </a:xfrm>
        </p:grpSpPr>
        <p:sp>
          <p:nvSpPr>
            <p:cNvPr id="7048" name="Google Shape;7048;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3"/>
          <p:cNvGrpSpPr/>
          <p:nvPr/>
        </p:nvGrpSpPr>
        <p:grpSpPr>
          <a:xfrm>
            <a:off x="7090027" y="2276817"/>
            <a:ext cx="358999" cy="358999"/>
            <a:chOff x="-55988800" y="3982600"/>
            <a:chExt cx="319025" cy="319025"/>
          </a:xfrm>
        </p:grpSpPr>
        <p:sp>
          <p:nvSpPr>
            <p:cNvPr id="7054" name="Google Shape;7054;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3"/>
          <p:cNvGrpSpPr/>
          <p:nvPr/>
        </p:nvGrpSpPr>
        <p:grpSpPr>
          <a:xfrm>
            <a:off x="5748546" y="2734774"/>
            <a:ext cx="356326" cy="358971"/>
            <a:chOff x="-54026025" y="3192625"/>
            <a:chExt cx="316650" cy="319000"/>
          </a:xfrm>
        </p:grpSpPr>
        <p:sp>
          <p:nvSpPr>
            <p:cNvPr id="7060" name="Google Shape;7060;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5768492" y="3205748"/>
            <a:ext cx="316434" cy="358099"/>
            <a:chOff x="-54007925" y="3584850"/>
            <a:chExt cx="281200" cy="318225"/>
          </a:xfrm>
        </p:grpSpPr>
        <p:sp>
          <p:nvSpPr>
            <p:cNvPr id="7069" name="Google Shape;7069;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768492" y="3667633"/>
            <a:ext cx="316434" cy="358914"/>
            <a:chOff x="-54007925" y="3975575"/>
            <a:chExt cx="281200" cy="318950"/>
          </a:xfrm>
        </p:grpSpPr>
        <p:sp>
          <p:nvSpPr>
            <p:cNvPr id="7076" name="Google Shape;7076;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3"/>
          <p:cNvGrpSpPr/>
          <p:nvPr/>
        </p:nvGrpSpPr>
        <p:grpSpPr>
          <a:xfrm>
            <a:off x="8003359" y="2752104"/>
            <a:ext cx="274770" cy="358492"/>
            <a:chOff x="-52005775" y="3208025"/>
            <a:chExt cx="244175" cy="318575"/>
          </a:xfrm>
        </p:grpSpPr>
        <p:sp>
          <p:nvSpPr>
            <p:cNvPr id="7081" name="Google Shape;7081;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3"/>
          <p:cNvGrpSpPr/>
          <p:nvPr/>
        </p:nvGrpSpPr>
        <p:grpSpPr>
          <a:xfrm>
            <a:off x="5309825" y="1380146"/>
            <a:ext cx="358099" cy="358099"/>
            <a:chOff x="-57568775" y="3198925"/>
            <a:chExt cx="318225" cy="318225"/>
          </a:xfrm>
        </p:grpSpPr>
        <p:sp>
          <p:nvSpPr>
            <p:cNvPr id="7093" name="Google Shape;7093;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3"/>
          <p:cNvGrpSpPr/>
          <p:nvPr/>
        </p:nvGrpSpPr>
        <p:grpSpPr>
          <a:xfrm>
            <a:off x="5331543" y="1835446"/>
            <a:ext cx="314662" cy="358099"/>
            <a:chOff x="-57549075" y="3590375"/>
            <a:chExt cx="279625" cy="318225"/>
          </a:xfrm>
        </p:grpSpPr>
        <p:sp>
          <p:nvSpPr>
            <p:cNvPr id="7100" name="Google Shape;7100;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3"/>
          <p:cNvGrpSpPr/>
          <p:nvPr/>
        </p:nvGrpSpPr>
        <p:grpSpPr>
          <a:xfrm>
            <a:off x="5323740" y="2276817"/>
            <a:ext cx="359871" cy="359871"/>
            <a:chOff x="-57570350" y="3982600"/>
            <a:chExt cx="319800" cy="319800"/>
          </a:xfrm>
        </p:grpSpPr>
        <p:sp>
          <p:nvSpPr>
            <p:cNvPr id="7105" name="Google Shape;7105;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7538779" y="1379246"/>
            <a:ext cx="314662" cy="358999"/>
            <a:chOff x="-55576850" y="3198125"/>
            <a:chExt cx="279625" cy="319025"/>
          </a:xfrm>
        </p:grpSpPr>
        <p:sp>
          <p:nvSpPr>
            <p:cNvPr id="7110" name="Google Shape;7110;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3"/>
          <p:cNvGrpSpPr/>
          <p:nvPr/>
        </p:nvGrpSpPr>
        <p:grpSpPr>
          <a:xfrm>
            <a:off x="7516174" y="1835221"/>
            <a:ext cx="359871" cy="358324"/>
            <a:chOff x="-55596550" y="3590175"/>
            <a:chExt cx="319800" cy="318425"/>
          </a:xfrm>
        </p:grpSpPr>
        <p:sp>
          <p:nvSpPr>
            <p:cNvPr id="7115" name="Google Shape;7115;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7531412" y="2276564"/>
            <a:ext cx="358999" cy="359252"/>
            <a:chOff x="-55595775" y="3982375"/>
            <a:chExt cx="319025" cy="319250"/>
          </a:xfrm>
        </p:grpSpPr>
        <p:sp>
          <p:nvSpPr>
            <p:cNvPr id="7120" name="Google Shape;7120;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3"/>
          <p:cNvGrpSpPr/>
          <p:nvPr/>
        </p:nvGrpSpPr>
        <p:grpSpPr>
          <a:xfrm>
            <a:off x="6188595" y="2734774"/>
            <a:ext cx="358999" cy="358099"/>
            <a:chOff x="-53635375" y="3192625"/>
            <a:chExt cx="319025" cy="318225"/>
          </a:xfrm>
        </p:grpSpPr>
        <p:sp>
          <p:nvSpPr>
            <p:cNvPr id="7127" name="Google Shape;7127;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6210763" y="3205748"/>
            <a:ext cx="314662" cy="358999"/>
            <a:chOff x="-53615675" y="3584850"/>
            <a:chExt cx="279625" cy="319025"/>
          </a:xfrm>
        </p:grpSpPr>
        <p:sp>
          <p:nvSpPr>
            <p:cNvPr id="7131" name="Google Shape;7131;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188609" y="3668674"/>
            <a:ext cx="358971" cy="357874"/>
            <a:chOff x="-53634575" y="3976500"/>
            <a:chExt cx="319000" cy="318025"/>
          </a:xfrm>
        </p:grpSpPr>
        <p:sp>
          <p:nvSpPr>
            <p:cNvPr id="7135" name="Google Shape;7135;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7983413" y="3211628"/>
            <a:ext cx="314662" cy="358436"/>
            <a:chOff x="-52023900" y="3590075"/>
            <a:chExt cx="279625" cy="318525"/>
          </a:xfrm>
        </p:grpSpPr>
        <p:sp>
          <p:nvSpPr>
            <p:cNvPr id="7144" name="Google Shape;7144;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5746654" y="1380146"/>
            <a:ext cx="358971" cy="358971"/>
            <a:chOff x="-57173375" y="3198925"/>
            <a:chExt cx="319000" cy="319000"/>
          </a:xfrm>
        </p:grpSpPr>
        <p:sp>
          <p:nvSpPr>
            <p:cNvPr id="7152" name="Google Shape;7152;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3"/>
          <p:cNvGrpSpPr/>
          <p:nvPr/>
        </p:nvGrpSpPr>
        <p:grpSpPr>
          <a:xfrm>
            <a:off x="5747541" y="1857587"/>
            <a:ext cx="357198" cy="314690"/>
            <a:chOff x="-57176525" y="3610050"/>
            <a:chExt cx="317425" cy="279650"/>
          </a:xfrm>
        </p:grpSpPr>
        <p:sp>
          <p:nvSpPr>
            <p:cNvPr id="7157" name="Google Shape;7157;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3"/>
          <p:cNvGrpSpPr/>
          <p:nvPr/>
        </p:nvGrpSpPr>
        <p:grpSpPr>
          <a:xfrm>
            <a:off x="7957995" y="1380146"/>
            <a:ext cx="358099" cy="356326"/>
            <a:chOff x="-55202750" y="3198925"/>
            <a:chExt cx="318225" cy="316650"/>
          </a:xfrm>
        </p:grpSpPr>
        <p:sp>
          <p:nvSpPr>
            <p:cNvPr id="7163" name="Google Shape;7163;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7968629" y="1835446"/>
            <a:ext cx="336830" cy="358099"/>
            <a:chOff x="-55194875" y="3590375"/>
            <a:chExt cx="299325" cy="318225"/>
          </a:xfrm>
        </p:grpSpPr>
        <p:sp>
          <p:nvSpPr>
            <p:cNvPr id="7166" name="Google Shape;7166;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7973247" y="2277717"/>
            <a:ext cx="357198" cy="357198"/>
            <a:chOff x="-55203525" y="3983400"/>
            <a:chExt cx="317425" cy="317425"/>
          </a:xfrm>
        </p:grpSpPr>
        <p:sp>
          <p:nvSpPr>
            <p:cNvPr id="7172" name="Google Shape;7172;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6639727" y="2734774"/>
            <a:ext cx="335930" cy="358971"/>
            <a:chOff x="-53232900" y="3192625"/>
            <a:chExt cx="298525" cy="319000"/>
          </a:xfrm>
        </p:grpSpPr>
        <p:sp>
          <p:nvSpPr>
            <p:cNvPr id="7176" name="Google Shape;7176;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3"/>
          <p:cNvGrpSpPr/>
          <p:nvPr/>
        </p:nvGrpSpPr>
        <p:grpSpPr>
          <a:xfrm>
            <a:off x="6629093" y="3205748"/>
            <a:ext cx="357198" cy="356326"/>
            <a:chOff x="-53242350" y="3584850"/>
            <a:chExt cx="317425" cy="316650"/>
          </a:xfrm>
        </p:grpSpPr>
        <p:sp>
          <p:nvSpPr>
            <p:cNvPr id="7185" name="Google Shape;7185;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6650362" y="3668449"/>
            <a:ext cx="314662" cy="358999"/>
            <a:chOff x="-53224225" y="3976300"/>
            <a:chExt cx="279625" cy="319025"/>
          </a:xfrm>
        </p:grpSpPr>
        <p:sp>
          <p:nvSpPr>
            <p:cNvPr id="7191" name="Google Shape;7191;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3"/>
          <p:cNvGrpSpPr/>
          <p:nvPr/>
        </p:nvGrpSpPr>
        <p:grpSpPr>
          <a:xfrm>
            <a:off x="7961258" y="3676129"/>
            <a:ext cx="358971" cy="358408"/>
            <a:chOff x="-52043575" y="3983125"/>
            <a:chExt cx="319000" cy="318500"/>
          </a:xfrm>
        </p:grpSpPr>
        <p:sp>
          <p:nvSpPr>
            <p:cNvPr id="7199" name="Google Shape;7199;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a:off x="6215199" y="1380146"/>
            <a:ext cx="314662" cy="358971"/>
            <a:chOff x="-56766175" y="3198925"/>
            <a:chExt cx="279625" cy="319000"/>
          </a:xfrm>
        </p:grpSpPr>
        <p:sp>
          <p:nvSpPr>
            <p:cNvPr id="7209" name="Google Shape;7209;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3"/>
          <p:cNvGrpSpPr/>
          <p:nvPr/>
        </p:nvGrpSpPr>
        <p:grpSpPr>
          <a:xfrm>
            <a:off x="6214313" y="1835446"/>
            <a:ext cx="316434" cy="358099"/>
            <a:chOff x="-56766175" y="3590375"/>
            <a:chExt cx="281200" cy="318225"/>
          </a:xfrm>
        </p:grpSpPr>
        <p:sp>
          <p:nvSpPr>
            <p:cNvPr id="7217" name="Google Shape;7217;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3"/>
          <p:cNvGrpSpPr/>
          <p:nvPr/>
        </p:nvGrpSpPr>
        <p:grpSpPr>
          <a:xfrm>
            <a:off x="6251269" y="2276817"/>
            <a:ext cx="272126" cy="358099"/>
            <a:chOff x="-56747275" y="3982600"/>
            <a:chExt cx="241825" cy="318225"/>
          </a:xfrm>
        </p:grpSpPr>
        <p:sp>
          <p:nvSpPr>
            <p:cNvPr id="7222" name="Google Shape;7222;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3"/>
          <p:cNvGrpSpPr/>
          <p:nvPr/>
        </p:nvGrpSpPr>
        <p:grpSpPr>
          <a:xfrm>
            <a:off x="4859020" y="3219055"/>
            <a:ext cx="358999" cy="342991"/>
            <a:chOff x="-54812875" y="3596675"/>
            <a:chExt cx="319025" cy="304800"/>
          </a:xfrm>
        </p:grpSpPr>
        <p:sp>
          <p:nvSpPr>
            <p:cNvPr id="7230" name="Google Shape;7230;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9" name="Google Shape;7239;p73"/>
          <p:cNvGrpSpPr/>
          <p:nvPr/>
        </p:nvGrpSpPr>
        <p:grpSpPr>
          <a:xfrm>
            <a:off x="4881188" y="3675538"/>
            <a:ext cx="314662" cy="358099"/>
            <a:chOff x="-54793175" y="3982600"/>
            <a:chExt cx="279625" cy="318225"/>
          </a:xfrm>
        </p:grpSpPr>
        <p:sp>
          <p:nvSpPr>
            <p:cNvPr id="7240" name="Google Shape;7240;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7092647" y="2734774"/>
            <a:ext cx="314662" cy="358099"/>
            <a:chOff x="-52832000" y="3192625"/>
            <a:chExt cx="279625" cy="318225"/>
          </a:xfrm>
        </p:grpSpPr>
        <p:sp>
          <p:nvSpPr>
            <p:cNvPr id="7248" name="Google Shape;7248;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5779179" y="2276142"/>
            <a:ext cx="323524" cy="358774"/>
            <a:chOff x="-57162350" y="3982000"/>
            <a:chExt cx="287500" cy="318825"/>
          </a:xfrm>
        </p:grpSpPr>
        <p:sp>
          <p:nvSpPr>
            <p:cNvPr id="7257" name="Google Shape;7257;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3"/>
          <p:cNvGrpSpPr/>
          <p:nvPr/>
        </p:nvGrpSpPr>
        <p:grpSpPr>
          <a:xfrm>
            <a:off x="7070492" y="3206648"/>
            <a:ext cx="358971" cy="357198"/>
            <a:chOff x="-52851675" y="3585650"/>
            <a:chExt cx="319000" cy="317425"/>
          </a:xfrm>
        </p:grpSpPr>
        <p:sp>
          <p:nvSpPr>
            <p:cNvPr id="7266" name="Google Shape;7266;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3"/>
          <p:cNvGrpSpPr/>
          <p:nvPr/>
        </p:nvGrpSpPr>
        <p:grpSpPr>
          <a:xfrm>
            <a:off x="7092647" y="3668449"/>
            <a:ext cx="314662" cy="358999"/>
            <a:chOff x="-52832000" y="3976300"/>
            <a:chExt cx="279625" cy="319025"/>
          </a:xfrm>
        </p:grpSpPr>
        <p:sp>
          <p:nvSpPr>
            <p:cNvPr id="7273" name="Google Shape;7273;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3"/>
          <p:cNvGrpSpPr/>
          <p:nvPr/>
        </p:nvGrpSpPr>
        <p:grpSpPr>
          <a:xfrm>
            <a:off x="6209853" y="4123097"/>
            <a:ext cx="316434" cy="358099"/>
            <a:chOff x="-51633225" y="3198925"/>
            <a:chExt cx="281200" cy="318225"/>
          </a:xfrm>
        </p:grpSpPr>
        <p:sp>
          <p:nvSpPr>
            <p:cNvPr id="7279" name="Google Shape;7279;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6628676" y="1381018"/>
            <a:ext cx="365188" cy="357226"/>
            <a:chOff x="-56396775" y="3199700"/>
            <a:chExt cx="324525" cy="317450"/>
          </a:xfrm>
        </p:grpSpPr>
        <p:sp>
          <p:nvSpPr>
            <p:cNvPr id="7287" name="Google Shape;7287;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3"/>
          <p:cNvGrpSpPr/>
          <p:nvPr/>
        </p:nvGrpSpPr>
        <p:grpSpPr>
          <a:xfrm>
            <a:off x="6631771" y="1846953"/>
            <a:ext cx="358999" cy="335958"/>
            <a:chOff x="-56394425" y="3600600"/>
            <a:chExt cx="319025" cy="298550"/>
          </a:xfrm>
        </p:grpSpPr>
        <p:sp>
          <p:nvSpPr>
            <p:cNvPr id="7294" name="Google Shape;7294;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6662538" y="2277717"/>
            <a:ext cx="327068" cy="357198"/>
            <a:chOff x="-56379450" y="3983400"/>
            <a:chExt cx="290650" cy="317425"/>
          </a:xfrm>
        </p:grpSpPr>
        <p:sp>
          <p:nvSpPr>
            <p:cNvPr id="7298" name="Google Shape;7298;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3"/>
          <p:cNvGrpSpPr/>
          <p:nvPr/>
        </p:nvGrpSpPr>
        <p:grpSpPr>
          <a:xfrm>
            <a:off x="5326242" y="2741864"/>
            <a:ext cx="316434" cy="358971"/>
            <a:chOff x="-54401725" y="3198925"/>
            <a:chExt cx="281200" cy="319000"/>
          </a:xfrm>
        </p:grpSpPr>
        <p:sp>
          <p:nvSpPr>
            <p:cNvPr id="7307" name="Google Shape;7307;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3"/>
          <p:cNvGrpSpPr/>
          <p:nvPr/>
        </p:nvGrpSpPr>
        <p:grpSpPr>
          <a:xfrm>
            <a:off x="5327128" y="3211965"/>
            <a:ext cx="314662" cy="358099"/>
            <a:chOff x="-54401725" y="3590375"/>
            <a:chExt cx="279625" cy="318225"/>
          </a:xfrm>
        </p:grpSpPr>
        <p:sp>
          <p:nvSpPr>
            <p:cNvPr id="7319" name="Google Shape;7319;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3"/>
          <p:cNvGrpSpPr/>
          <p:nvPr/>
        </p:nvGrpSpPr>
        <p:grpSpPr>
          <a:xfrm>
            <a:off x="5324920" y="3675538"/>
            <a:ext cx="319079" cy="358099"/>
            <a:chOff x="-54403300" y="3982600"/>
            <a:chExt cx="283550" cy="318225"/>
          </a:xfrm>
        </p:grpSpPr>
        <p:sp>
          <p:nvSpPr>
            <p:cNvPr id="7326" name="Google Shape;7326;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7512313" y="2736772"/>
            <a:ext cx="356298" cy="356973"/>
            <a:chOff x="-52458650" y="3194400"/>
            <a:chExt cx="316625" cy="317225"/>
          </a:xfrm>
        </p:grpSpPr>
        <p:sp>
          <p:nvSpPr>
            <p:cNvPr id="7332" name="Google Shape;7332;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3"/>
          <p:cNvGrpSpPr/>
          <p:nvPr/>
        </p:nvGrpSpPr>
        <p:grpSpPr>
          <a:xfrm>
            <a:off x="4881188" y="2741864"/>
            <a:ext cx="314662" cy="358971"/>
            <a:chOff x="-54793175" y="3198925"/>
            <a:chExt cx="279625" cy="319000"/>
          </a:xfrm>
        </p:grpSpPr>
        <p:sp>
          <p:nvSpPr>
            <p:cNvPr id="7341" name="Google Shape;7341;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7521611" y="3205748"/>
            <a:ext cx="337703" cy="357845"/>
            <a:chOff x="-52450000" y="3584850"/>
            <a:chExt cx="300100" cy="318000"/>
          </a:xfrm>
        </p:grpSpPr>
        <p:sp>
          <p:nvSpPr>
            <p:cNvPr id="7349" name="Google Shape;7349;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3"/>
          <p:cNvGrpSpPr/>
          <p:nvPr/>
        </p:nvGrpSpPr>
        <p:grpSpPr>
          <a:xfrm>
            <a:off x="7533131" y="3670221"/>
            <a:ext cx="314662" cy="357226"/>
            <a:chOff x="-52440550" y="3977875"/>
            <a:chExt cx="279625" cy="317450"/>
          </a:xfrm>
        </p:grpSpPr>
        <p:sp>
          <p:nvSpPr>
            <p:cNvPr id="7357" name="Google Shape;7357;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3"/>
          <p:cNvGrpSpPr/>
          <p:nvPr/>
        </p:nvGrpSpPr>
        <p:grpSpPr>
          <a:xfrm>
            <a:off x="6645066" y="4126427"/>
            <a:ext cx="314662" cy="358999"/>
            <a:chOff x="-51623775" y="3584850"/>
            <a:chExt cx="279625" cy="319025"/>
          </a:xfrm>
        </p:grpSpPr>
        <p:sp>
          <p:nvSpPr>
            <p:cNvPr id="7366" name="Google Shape;7366;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76" name="Google Shape;7376;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0"/>
        <p:cNvGrpSpPr/>
        <p:nvPr/>
      </p:nvGrpSpPr>
      <p:grpSpPr>
        <a:xfrm>
          <a:off x="0" y="0"/>
          <a:ext cx="0" cy="0"/>
          <a:chOff x="0" y="0"/>
          <a:chExt cx="0" cy="0"/>
        </a:xfrm>
      </p:grpSpPr>
      <p:grpSp>
        <p:nvGrpSpPr>
          <p:cNvPr id="7381" name="Google Shape;7381;p74"/>
          <p:cNvGrpSpPr/>
          <p:nvPr/>
        </p:nvGrpSpPr>
        <p:grpSpPr>
          <a:xfrm>
            <a:off x="885675" y="1386849"/>
            <a:ext cx="276003" cy="357300"/>
            <a:chOff x="-50469125" y="3183175"/>
            <a:chExt cx="233150" cy="301825"/>
          </a:xfrm>
        </p:grpSpPr>
        <p:sp>
          <p:nvSpPr>
            <p:cNvPr id="7382" name="Google Shape;7382;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4"/>
          <p:cNvGrpSpPr/>
          <p:nvPr/>
        </p:nvGrpSpPr>
        <p:grpSpPr>
          <a:xfrm>
            <a:off x="845574" y="1822251"/>
            <a:ext cx="356205" cy="355288"/>
            <a:chOff x="-50504575" y="3550975"/>
            <a:chExt cx="300900" cy="300125"/>
          </a:xfrm>
        </p:grpSpPr>
        <p:sp>
          <p:nvSpPr>
            <p:cNvPr id="7386" name="Google Shape;7386;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845574" y="2260493"/>
            <a:ext cx="356205" cy="354341"/>
            <a:chOff x="-50503000" y="3921175"/>
            <a:chExt cx="300900" cy="299325"/>
          </a:xfrm>
        </p:grpSpPr>
        <p:sp>
          <p:nvSpPr>
            <p:cNvPr id="7391" name="Google Shape;7391;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4"/>
          <p:cNvGrpSpPr/>
          <p:nvPr/>
        </p:nvGrpSpPr>
        <p:grpSpPr>
          <a:xfrm>
            <a:off x="3049627" y="1406411"/>
            <a:ext cx="355258" cy="356205"/>
            <a:chOff x="-48630025" y="3199700"/>
            <a:chExt cx="300100" cy="300900"/>
          </a:xfrm>
        </p:grpSpPr>
        <p:sp>
          <p:nvSpPr>
            <p:cNvPr id="7397" name="Google Shape;7397;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4"/>
          <p:cNvGrpSpPr/>
          <p:nvPr/>
        </p:nvGrpSpPr>
        <p:grpSpPr>
          <a:xfrm>
            <a:off x="3049627" y="1843707"/>
            <a:ext cx="355258" cy="355258"/>
            <a:chOff x="-48630025" y="3569100"/>
            <a:chExt cx="300100" cy="300100"/>
          </a:xfrm>
        </p:grpSpPr>
        <p:sp>
          <p:nvSpPr>
            <p:cNvPr id="7401" name="Google Shape;7401;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4"/>
          <p:cNvGrpSpPr/>
          <p:nvPr/>
        </p:nvGrpSpPr>
        <p:grpSpPr>
          <a:xfrm>
            <a:off x="3050101" y="2281003"/>
            <a:ext cx="354311" cy="353394"/>
            <a:chOff x="-48629225" y="3938500"/>
            <a:chExt cx="299300" cy="298525"/>
          </a:xfrm>
        </p:grpSpPr>
        <p:sp>
          <p:nvSpPr>
            <p:cNvPr id="7412" name="Google Shape;7412;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4"/>
          <p:cNvGrpSpPr/>
          <p:nvPr/>
        </p:nvGrpSpPr>
        <p:grpSpPr>
          <a:xfrm>
            <a:off x="1785504" y="2752344"/>
            <a:ext cx="311458" cy="354341"/>
            <a:chOff x="-46762575" y="3200500"/>
            <a:chExt cx="263100" cy="299325"/>
          </a:xfrm>
        </p:grpSpPr>
        <p:sp>
          <p:nvSpPr>
            <p:cNvPr id="7417" name="Google Shape;7417;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74"/>
          <p:cNvGrpSpPr/>
          <p:nvPr/>
        </p:nvGrpSpPr>
        <p:grpSpPr>
          <a:xfrm>
            <a:off x="1763589" y="3211066"/>
            <a:ext cx="355288" cy="312375"/>
            <a:chOff x="-46779900" y="3588000"/>
            <a:chExt cx="300125" cy="263875"/>
          </a:xfrm>
        </p:grpSpPr>
        <p:sp>
          <p:nvSpPr>
            <p:cNvPr id="7423" name="Google Shape;7423;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1764062" y="3625988"/>
            <a:ext cx="354341" cy="353394"/>
            <a:chOff x="-46779100" y="3938500"/>
            <a:chExt cx="299325" cy="298525"/>
          </a:xfrm>
        </p:grpSpPr>
        <p:sp>
          <p:nvSpPr>
            <p:cNvPr id="7428" name="Google Shape;7428;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3971800" y="2758855"/>
            <a:ext cx="355258" cy="355288"/>
            <a:chOff x="-44924250" y="3206000"/>
            <a:chExt cx="300100" cy="300125"/>
          </a:xfrm>
        </p:grpSpPr>
        <p:sp>
          <p:nvSpPr>
            <p:cNvPr id="7431" name="Google Shape;7431;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4"/>
          <p:cNvGrpSpPr/>
          <p:nvPr/>
        </p:nvGrpSpPr>
        <p:grpSpPr>
          <a:xfrm>
            <a:off x="1286286" y="1386849"/>
            <a:ext cx="355258" cy="355258"/>
            <a:chOff x="-50134375" y="3183175"/>
            <a:chExt cx="300100" cy="300100"/>
          </a:xfrm>
        </p:grpSpPr>
        <p:sp>
          <p:nvSpPr>
            <p:cNvPr id="7437" name="Google Shape;7437;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4"/>
          <p:cNvGrpSpPr/>
          <p:nvPr/>
        </p:nvGrpSpPr>
        <p:grpSpPr>
          <a:xfrm>
            <a:off x="1286286" y="1822251"/>
            <a:ext cx="355258" cy="355288"/>
            <a:chOff x="-50134375" y="3550975"/>
            <a:chExt cx="300100" cy="300125"/>
          </a:xfrm>
        </p:grpSpPr>
        <p:sp>
          <p:nvSpPr>
            <p:cNvPr id="7448" name="Google Shape;7448;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4"/>
          <p:cNvGrpSpPr/>
          <p:nvPr/>
        </p:nvGrpSpPr>
        <p:grpSpPr>
          <a:xfrm>
            <a:off x="1286286" y="2259783"/>
            <a:ext cx="355258" cy="355051"/>
            <a:chOff x="-50134375" y="3920575"/>
            <a:chExt cx="300100" cy="299925"/>
          </a:xfrm>
        </p:grpSpPr>
        <p:sp>
          <p:nvSpPr>
            <p:cNvPr id="7451" name="Google Shape;7451;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4"/>
          <p:cNvGrpSpPr/>
          <p:nvPr/>
        </p:nvGrpSpPr>
        <p:grpSpPr>
          <a:xfrm>
            <a:off x="3497010" y="1407358"/>
            <a:ext cx="357123" cy="355258"/>
            <a:chOff x="-48262200" y="3200500"/>
            <a:chExt cx="301675" cy="300100"/>
          </a:xfrm>
        </p:grpSpPr>
        <p:sp>
          <p:nvSpPr>
            <p:cNvPr id="7455" name="Google Shape;7455;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4"/>
          <p:cNvGrpSpPr/>
          <p:nvPr/>
        </p:nvGrpSpPr>
        <p:grpSpPr>
          <a:xfrm>
            <a:off x="3526383" y="1844447"/>
            <a:ext cx="298377" cy="354519"/>
            <a:chOff x="-48233050" y="3569725"/>
            <a:chExt cx="252050" cy="299475"/>
          </a:xfrm>
        </p:grpSpPr>
        <p:sp>
          <p:nvSpPr>
            <p:cNvPr id="7465" name="Google Shape;7465;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4"/>
          <p:cNvGrpSpPr/>
          <p:nvPr/>
        </p:nvGrpSpPr>
        <p:grpSpPr>
          <a:xfrm>
            <a:off x="3550148" y="2278191"/>
            <a:ext cx="250847" cy="358070"/>
            <a:chOff x="-48216525" y="3936125"/>
            <a:chExt cx="211900" cy="302475"/>
          </a:xfrm>
        </p:grpSpPr>
        <p:sp>
          <p:nvSpPr>
            <p:cNvPr id="7469" name="Google Shape;7469;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4"/>
          <p:cNvGrpSpPr/>
          <p:nvPr/>
        </p:nvGrpSpPr>
        <p:grpSpPr>
          <a:xfrm>
            <a:off x="2205866" y="2753261"/>
            <a:ext cx="355258" cy="355288"/>
            <a:chOff x="-46410500" y="3201275"/>
            <a:chExt cx="300100" cy="300125"/>
          </a:xfrm>
        </p:grpSpPr>
        <p:sp>
          <p:nvSpPr>
            <p:cNvPr id="7474" name="Google Shape;7474;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4"/>
          <p:cNvGrpSpPr/>
          <p:nvPr/>
        </p:nvGrpSpPr>
        <p:grpSpPr>
          <a:xfrm>
            <a:off x="2205866" y="3188692"/>
            <a:ext cx="355258" cy="356205"/>
            <a:chOff x="-46409700" y="3569100"/>
            <a:chExt cx="300100" cy="300900"/>
          </a:xfrm>
        </p:grpSpPr>
        <p:sp>
          <p:nvSpPr>
            <p:cNvPr id="7480" name="Google Shape;7480;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4"/>
          <p:cNvGrpSpPr/>
          <p:nvPr/>
        </p:nvGrpSpPr>
        <p:grpSpPr>
          <a:xfrm>
            <a:off x="2193747" y="3624124"/>
            <a:ext cx="379497" cy="358070"/>
            <a:chOff x="-46422300" y="3936925"/>
            <a:chExt cx="320575" cy="302475"/>
          </a:xfrm>
        </p:grpSpPr>
        <p:sp>
          <p:nvSpPr>
            <p:cNvPr id="7486" name="Google Shape;7486;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4"/>
          <p:cNvGrpSpPr/>
          <p:nvPr/>
        </p:nvGrpSpPr>
        <p:grpSpPr>
          <a:xfrm>
            <a:off x="3971326" y="3178452"/>
            <a:ext cx="356205" cy="355258"/>
            <a:chOff x="-44914800" y="3560450"/>
            <a:chExt cx="300900" cy="300100"/>
          </a:xfrm>
        </p:grpSpPr>
        <p:sp>
          <p:nvSpPr>
            <p:cNvPr id="7489" name="Google Shape;7489;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1726378" y="1387086"/>
            <a:ext cx="354311" cy="354104"/>
            <a:chOff x="-49764975" y="3183375"/>
            <a:chExt cx="299300" cy="299125"/>
          </a:xfrm>
        </p:grpSpPr>
        <p:sp>
          <p:nvSpPr>
            <p:cNvPr id="7495" name="Google Shape;7495;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4"/>
          <p:cNvGrpSpPr/>
          <p:nvPr/>
        </p:nvGrpSpPr>
        <p:grpSpPr>
          <a:xfrm>
            <a:off x="1726378" y="1822547"/>
            <a:ext cx="354311" cy="355909"/>
            <a:chOff x="-49764975" y="3551225"/>
            <a:chExt cx="299300" cy="300650"/>
          </a:xfrm>
        </p:grpSpPr>
        <p:sp>
          <p:nvSpPr>
            <p:cNvPr id="7505" name="Google Shape;7505;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4"/>
          <p:cNvGrpSpPr/>
          <p:nvPr/>
        </p:nvGrpSpPr>
        <p:grpSpPr>
          <a:xfrm>
            <a:off x="1724040" y="2259310"/>
            <a:ext cx="358987" cy="355525"/>
            <a:chOff x="-49766550" y="3920175"/>
            <a:chExt cx="303250" cy="300325"/>
          </a:xfrm>
        </p:grpSpPr>
        <p:sp>
          <p:nvSpPr>
            <p:cNvPr id="7517" name="Google Shape;7517;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3939571" y="1407358"/>
            <a:ext cx="357123" cy="354341"/>
            <a:chOff x="-47892800" y="3200500"/>
            <a:chExt cx="301675" cy="299325"/>
          </a:xfrm>
        </p:grpSpPr>
        <p:sp>
          <p:nvSpPr>
            <p:cNvPr id="7522" name="Google Shape;7522;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4"/>
          <p:cNvGrpSpPr/>
          <p:nvPr/>
        </p:nvGrpSpPr>
        <p:grpSpPr>
          <a:xfrm>
            <a:off x="4003437" y="1843707"/>
            <a:ext cx="229391" cy="355258"/>
            <a:chOff x="-47839250" y="3569100"/>
            <a:chExt cx="193775" cy="300100"/>
          </a:xfrm>
        </p:grpSpPr>
        <p:sp>
          <p:nvSpPr>
            <p:cNvPr id="7529" name="Google Shape;7529;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4"/>
          <p:cNvGrpSpPr/>
          <p:nvPr/>
        </p:nvGrpSpPr>
        <p:grpSpPr>
          <a:xfrm>
            <a:off x="3940503" y="2280056"/>
            <a:ext cx="355258" cy="356205"/>
            <a:chOff x="-47892800" y="3937700"/>
            <a:chExt cx="300100" cy="300900"/>
          </a:xfrm>
        </p:grpSpPr>
        <p:sp>
          <p:nvSpPr>
            <p:cNvPr id="7536" name="Google Shape;7536;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2645798" y="2773770"/>
            <a:ext cx="355258" cy="311458"/>
            <a:chOff x="-46042675" y="3218600"/>
            <a:chExt cx="300100" cy="263100"/>
          </a:xfrm>
        </p:grpSpPr>
        <p:sp>
          <p:nvSpPr>
            <p:cNvPr id="7545" name="Google Shape;7545;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4"/>
          <p:cNvGrpSpPr/>
          <p:nvPr/>
        </p:nvGrpSpPr>
        <p:grpSpPr>
          <a:xfrm>
            <a:off x="2645798" y="3188219"/>
            <a:ext cx="355258" cy="323118"/>
            <a:chOff x="-46042675" y="3568700"/>
            <a:chExt cx="300100" cy="272950"/>
          </a:xfrm>
        </p:grpSpPr>
        <p:sp>
          <p:nvSpPr>
            <p:cNvPr id="7552" name="Google Shape;7552;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4"/>
          <p:cNvGrpSpPr/>
          <p:nvPr/>
        </p:nvGrpSpPr>
        <p:grpSpPr>
          <a:xfrm>
            <a:off x="2687749" y="3625189"/>
            <a:ext cx="271357" cy="356057"/>
            <a:chOff x="-46007225" y="3937825"/>
            <a:chExt cx="229225" cy="300775"/>
          </a:xfrm>
        </p:grpSpPr>
        <p:sp>
          <p:nvSpPr>
            <p:cNvPr id="7557" name="Google Shape;7557;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3993241" y="3615275"/>
            <a:ext cx="312375" cy="357596"/>
            <a:chOff x="-44895900" y="3929450"/>
            <a:chExt cx="263875" cy="302075"/>
          </a:xfrm>
        </p:grpSpPr>
        <p:sp>
          <p:nvSpPr>
            <p:cNvPr id="7568" name="Google Shape;7568;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2167060" y="1398036"/>
            <a:ext cx="356205" cy="332885"/>
            <a:chOff x="-49397175" y="3192625"/>
            <a:chExt cx="300900" cy="281200"/>
          </a:xfrm>
        </p:grpSpPr>
        <p:sp>
          <p:nvSpPr>
            <p:cNvPr id="7575" name="Google Shape;7575;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4"/>
          <p:cNvGrpSpPr/>
          <p:nvPr/>
        </p:nvGrpSpPr>
        <p:grpSpPr>
          <a:xfrm>
            <a:off x="2193163" y="1822251"/>
            <a:ext cx="304000" cy="356205"/>
            <a:chOff x="-49375900" y="3550975"/>
            <a:chExt cx="256800" cy="300900"/>
          </a:xfrm>
        </p:grpSpPr>
        <p:sp>
          <p:nvSpPr>
            <p:cNvPr id="7583" name="Google Shape;7583;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4"/>
          <p:cNvGrpSpPr/>
          <p:nvPr/>
        </p:nvGrpSpPr>
        <p:grpSpPr>
          <a:xfrm>
            <a:off x="2188516" y="2259546"/>
            <a:ext cx="313293" cy="356205"/>
            <a:chOff x="-49378250" y="3920375"/>
            <a:chExt cx="264650" cy="300900"/>
          </a:xfrm>
        </p:grpSpPr>
        <p:sp>
          <p:nvSpPr>
            <p:cNvPr id="7595" name="Google Shape;7595;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907504" y="2752344"/>
            <a:ext cx="312375" cy="357123"/>
            <a:chOff x="-47505300" y="3200500"/>
            <a:chExt cx="263875" cy="301675"/>
          </a:xfrm>
        </p:grpSpPr>
        <p:sp>
          <p:nvSpPr>
            <p:cNvPr id="7603" name="Google Shape;7603;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885604" y="3188692"/>
            <a:ext cx="356176" cy="355051"/>
            <a:chOff x="-47524975" y="3569100"/>
            <a:chExt cx="300875" cy="299925"/>
          </a:xfrm>
        </p:grpSpPr>
        <p:sp>
          <p:nvSpPr>
            <p:cNvPr id="7617" name="Google Shape;7617;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886062" y="3667954"/>
            <a:ext cx="355258" cy="270410"/>
            <a:chOff x="-47523400" y="3973950"/>
            <a:chExt cx="300100" cy="228425"/>
          </a:xfrm>
        </p:grpSpPr>
        <p:sp>
          <p:nvSpPr>
            <p:cNvPr id="7623" name="Google Shape;7623;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3091183" y="2750953"/>
            <a:ext cx="354341" cy="357596"/>
            <a:chOff x="-45673275" y="3199325"/>
            <a:chExt cx="299325" cy="302075"/>
          </a:xfrm>
        </p:grpSpPr>
        <p:sp>
          <p:nvSpPr>
            <p:cNvPr id="7629" name="Google Shape;7629;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4"/>
          <p:cNvGrpSpPr/>
          <p:nvPr/>
        </p:nvGrpSpPr>
        <p:grpSpPr>
          <a:xfrm>
            <a:off x="3090251" y="3209202"/>
            <a:ext cx="356205" cy="314240"/>
            <a:chOff x="-45674075" y="3586425"/>
            <a:chExt cx="300900" cy="265450"/>
          </a:xfrm>
        </p:grpSpPr>
        <p:sp>
          <p:nvSpPr>
            <p:cNvPr id="7633" name="Google Shape;7633;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4"/>
          <p:cNvGrpSpPr/>
          <p:nvPr/>
        </p:nvGrpSpPr>
        <p:grpSpPr>
          <a:xfrm>
            <a:off x="3091183" y="3625041"/>
            <a:ext cx="354341" cy="356205"/>
            <a:chOff x="-45673275" y="3937700"/>
            <a:chExt cx="299325" cy="300900"/>
          </a:xfrm>
        </p:grpSpPr>
        <p:sp>
          <p:nvSpPr>
            <p:cNvPr id="7636" name="Google Shape;7636;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4"/>
          <p:cNvGrpSpPr/>
          <p:nvPr/>
        </p:nvGrpSpPr>
        <p:grpSpPr>
          <a:xfrm>
            <a:off x="2205349" y="4117825"/>
            <a:ext cx="356205" cy="356205"/>
            <a:chOff x="-44512325" y="3176075"/>
            <a:chExt cx="300900" cy="300900"/>
          </a:xfrm>
        </p:grpSpPr>
        <p:sp>
          <p:nvSpPr>
            <p:cNvPr id="7643" name="Google Shape;7643;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4"/>
          <p:cNvGrpSpPr/>
          <p:nvPr/>
        </p:nvGrpSpPr>
        <p:grpSpPr>
          <a:xfrm>
            <a:off x="2608689" y="1386849"/>
            <a:ext cx="354341" cy="354341"/>
            <a:chOff x="-49027775" y="3183175"/>
            <a:chExt cx="299325" cy="299325"/>
          </a:xfrm>
        </p:grpSpPr>
        <p:sp>
          <p:nvSpPr>
            <p:cNvPr id="7647" name="Google Shape;7647;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4"/>
          <p:cNvGrpSpPr/>
          <p:nvPr/>
        </p:nvGrpSpPr>
        <p:grpSpPr>
          <a:xfrm>
            <a:off x="2608230" y="1822251"/>
            <a:ext cx="355258" cy="357152"/>
            <a:chOff x="-49027775" y="3550975"/>
            <a:chExt cx="300100" cy="301700"/>
          </a:xfrm>
        </p:grpSpPr>
        <p:sp>
          <p:nvSpPr>
            <p:cNvPr id="7652" name="Google Shape;7652;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2606306" y="2259310"/>
            <a:ext cx="359106" cy="355525"/>
            <a:chOff x="-49031025" y="3920175"/>
            <a:chExt cx="303350" cy="300325"/>
          </a:xfrm>
        </p:grpSpPr>
        <p:sp>
          <p:nvSpPr>
            <p:cNvPr id="7663" name="Google Shape;7663;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4"/>
          <p:cNvGrpSpPr/>
          <p:nvPr/>
        </p:nvGrpSpPr>
        <p:grpSpPr>
          <a:xfrm>
            <a:off x="1322411" y="2752344"/>
            <a:ext cx="356176" cy="354341"/>
            <a:chOff x="-47155575" y="3200500"/>
            <a:chExt cx="300875" cy="299325"/>
          </a:xfrm>
        </p:grpSpPr>
        <p:sp>
          <p:nvSpPr>
            <p:cNvPr id="7670" name="Google Shape;7670;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1322870" y="3188692"/>
            <a:ext cx="355258" cy="355258"/>
            <a:chOff x="-47154800" y="3569100"/>
            <a:chExt cx="300100" cy="300100"/>
          </a:xfrm>
        </p:grpSpPr>
        <p:sp>
          <p:nvSpPr>
            <p:cNvPr id="7677" name="Google Shape;7677;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1323343" y="3626905"/>
            <a:ext cx="354311" cy="353423"/>
            <a:chOff x="-47154000" y="3939275"/>
            <a:chExt cx="299300" cy="298550"/>
          </a:xfrm>
        </p:grpSpPr>
        <p:sp>
          <p:nvSpPr>
            <p:cNvPr id="7684" name="Google Shape;7684;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3548633" y="2752344"/>
            <a:ext cx="312375" cy="354341"/>
            <a:chOff x="-45286550" y="3200500"/>
            <a:chExt cx="263875" cy="299325"/>
          </a:xfrm>
        </p:grpSpPr>
        <p:sp>
          <p:nvSpPr>
            <p:cNvPr id="7689" name="Google Shape;7689;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4"/>
          <p:cNvGrpSpPr/>
          <p:nvPr/>
        </p:nvGrpSpPr>
        <p:grpSpPr>
          <a:xfrm>
            <a:off x="3548633" y="3189639"/>
            <a:ext cx="312375" cy="354311"/>
            <a:chOff x="-45286550" y="3569900"/>
            <a:chExt cx="263875" cy="299300"/>
          </a:xfrm>
        </p:grpSpPr>
        <p:sp>
          <p:nvSpPr>
            <p:cNvPr id="7693" name="Google Shape;7693;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a:off x="3559820" y="3625988"/>
            <a:ext cx="290001" cy="355258"/>
            <a:chOff x="-45277900" y="3938500"/>
            <a:chExt cx="244975" cy="300100"/>
          </a:xfrm>
        </p:grpSpPr>
        <p:sp>
          <p:nvSpPr>
            <p:cNvPr id="7700" name="Google Shape;7700;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2645769" y="4095090"/>
            <a:ext cx="355258" cy="355258"/>
            <a:chOff x="-44502875" y="3576975"/>
            <a:chExt cx="300100" cy="300100"/>
          </a:xfrm>
        </p:grpSpPr>
        <p:sp>
          <p:nvSpPr>
            <p:cNvPr id="7705" name="Google Shape;7705;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4"/>
          <p:cNvGrpSpPr/>
          <p:nvPr/>
        </p:nvGrpSpPr>
        <p:grpSpPr>
          <a:xfrm>
            <a:off x="4858981" y="1820745"/>
            <a:ext cx="356196" cy="354670"/>
            <a:chOff x="-13946200" y="3647075"/>
            <a:chExt cx="353650" cy="352100"/>
          </a:xfrm>
        </p:grpSpPr>
        <p:sp>
          <p:nvSpPr>
            <p:cNvPr id="7709" name="Google Shape;7709;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4"/>
          <p:cNvGrpSpPr/>
          <p:nvPr/>
        </p:nvGrpSpPr>
        <p:grpSpPr>
          <a:xfrm>
            <a:off x="6642374" y="1380228"/>
            <a:ext cx="357002" cy="354267"/>
            <a:chOff x="-12163025" y="3214275"/>
            <a:chExt cx="354450" cy="351700"/>
          </a:xfrm>
        </p:grpSpPr>
        <p:sp>
          <p:nvSpPr>
            <p:cNvPr id="7716" name="Google Shape;7716;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6643154" y="1819965"/>
            <a:ext cx="355441" cy="356232"/>
            <a:chOff x="-12160675" y="3647875"/>
            <a:chExt cx="352900" cy="353650"/>
          </a:xfrm>
        </p:grpSpPr>
        <p:sp>
          <p:nvSpPr>
            <p:cNvPr id="7720" name="Google Shape;7720;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4"/>
          <p:cNvGrpSpPr/>
          <p:nvPr/>
        </p:nvGrpSpPr>
        <p:grpSpPr>
          <a:xfrm>
            <a:off x="6653870" y="2264421"/>
            <a:ext cx="354635" cy="356232"/>
            <a:chOff x="-12160675" y="4081850"/>
            <a:chExt cx="352100" cy="353650"/>
          </a:xfrm>
        </p:grpSpPr>
        <p:sp>
          <p:nvSpPr>
            <p:cNvPr id="7728" name="Google Shape;7728;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4"/>
          <p:cNvGrpSpPr/>
          <p:nvPr/>
        </p:nvGrpSpPr>
        <p:grpSpPr>
          <a:xfrm>
            <a:off x="4858836" y="2738864"/>
            <a:ext cx="355416" cy="355652"/>
            <a:chOff x="-10391650" y="3180600"/>
            <a:chExt cx="352875" cy="353075"/>
          </a:xfrm>
        </p:grpSpPr>
        <p:sp>
          <p:nvSpPr>
            <p:cNvPr id="7735" name="Google Shape;7735;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4"/>
          <p:cNvGrpSpPr/>
          <p:nvPr/>
        </p:nvGrpSpPr>
        <p:grpSpPr>
          <a:xfrm>
            <a:off x="4858835" y="3215662"/>
            <a:ext cx="354635" cy="353890"/>
            <a:chOff x="-10390875" y="3616350"/>
            <a:chExt cx="352100" cy="351325"/>
          </a:xfrm>
        </p:grpSpPr>
        <p:sp>
          <p:nvSpPr>
            <p:cNvPr id="7742" name="Google Shape;7742;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4"/>
          <p:cNvGrpSpPr/>
          <p:nvPr/>
        </p:nvGrpSpPr>
        <p:grpSpPr>
          <a:xfrm>
            <a:off x="7525810" y="2740327"/>
            <a:ext cx="312585" cy="354670"/>
            <a:chOff x="-10370400" y="4049550"/>
            <a:chExt cx="310350" cy="352100"/>
          </a:xfrm>
        </p:grpSpPr>
        <p:sp>
          <p:nvSpPr>
            <p:cNvPr id="7746" name="Google Shape;7746;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6630066" y="2739268"/>
            <a:ext cx="379236" cy="354847"/>
            <a:chOff x="-8674650" y="3210975"/>
            <a:chExt cx="376525" cy="352275"/>
          </a:xfrm>
        </p:grpSpPr>
        <p:sp>
          <p:nvSpPr>
            <p:cNvPr id="7752" name="Google Shape;7752;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4"/>
          <p:cNvGrpSpPr/>
          <p:nvPr/>
        </p:nvGrpSpPr>
        <p:grpSpPr>
          <a:xfrm>
            <a:off x="5301563" y="1820745"/>
            <a:ext cx="356221" cy="354670"/>
            <a:chOff x="-13512225" y="3647075"/>
            <a:chExt cx="353675" cy="352100"/>
          </a:xfrm>
        </p:grpSpPr>
        <p:sp>
          <p:nvSpPr>
            <p:cNvPr id="7759" name="Google Shape;7759;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5311876" y="2264811"/>
            <a:ext cx="356221" cy="355451"/>
            <a:chOff x="-13512225" y="4080275"/>
            <a:chExt cx="353675" cy="352875"/>
          </a:xfrm>
        </p:grpSpPr>
        <p:sp>
          <p:nvSpPr>
            <p:cNvPr id="7770" name="Google Shape;7770;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7084956" y="1412172"/>
            <a:ext cx="356196" cy="290379"/>
            <a:chOff x="-11728250" y="3245400"/>
            <a:chExt cx="353650" cy="288275"/>
          </a:xfrm>
        </p:grpSpPr>
        <p:sp>
          <p:nvSpPr>
            <p:cNvPr id="7782" name="Google Shape;7782;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7117464" y="2264811"/>
            <a:ext cx="311804" cy="355451"/>
            <a:chOff x="-11703850" y="4081850"/>
            <a:chExt cx="309575" cy="352875"/>
          </a:xfrm>
        </p:grpSpPr>
        <p:sp>
          <p:nvSpPr>
            <p:cNvPr id="7788" name="Google Shape;7788;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5306120" y="2738964"/>
            <a:ext cx="357002" cy="355451"/>
            <a:chOff x="-9958475" y="3180025"/>
            <a:chExt cx="354450" cy="352875"/>
          </a:xfrm>
        </p:grpSpPr>
        <p:sp>
          <p:nvSpPr>
            <p:cNvPr id="7797" name="Google Shape;7797;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4"/>
          <p:cNvGrpSpPr/>
          <p:nvPr/>
        </p:nvGrpSpPr>
        <p:grpSpPr>
          <a:xfrm>
            <a:off x="5315247" y="3214945"/>
            <a:ext cx="337966" cy="355325"/>
            <a:chOff x="-9949025" y="3615575"/>
            <a:chExt cx="335550" cy="352750"/>
          </a:xfrm>
        </p:grpSpPr>
        <p:sp>
          <p:nvSpPr>
            <p:cNvPr id="7801" name="Google Shape;7801;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4"/>
          <p:cNvGrpSpPr/>
          <p:nvPr/>
        </p:nvGrpSpPr>
        <p:grpSpPr>
          <a:xfrm>
            <a:off x="7950093" y="2738451"/>
            <a:ext cx="360175" cy="358423"/>
            <a:chOff x="-9961625" y="4048175"/>
            <a:chExt cx="357600" cy="355825"/>
          </a:xfrm>
        </p:grpSpPr>
        <p:sp>
          <p:nvSpPr>
            <p:cNvPr id="7805" name="Google Shape;7805;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6636814" y="3213963"/>
            <a:ext cx="364959" cy="357289"/>
            <a:chOff x="-8680950" y="3624225"/>
            <a:chExt cx="362350" cy="354700"/>
          </a:xfrm>
        </p:grpSpPr>
        <p:sp>
          <p:nvSpPr>
            <p:cNvPr id="7812" name="Google Shape;7812;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4"/>
          <p:cNvGrpSpPr/>
          <p:nvPr/>
        </p:nvGrpSpPr>
        <p:grpSpPr>
          <a:xfrm>
            <a:off x="5773058" y="1379624"/>
            <a:ext cx="313365" cy="355476"/>
            <a:chOff x="-13056975" y="3212300"/>
            <a:chExt cx="311125" cy="352900"/>
          </a:xfrm>
        </p:grpSpPr>
        <p:sp>
          <p:nvSpPr>
            <p:cNvPr id="7819" name="Google Shape;7819;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5750446" y="1820418"/>
            <a:ext cx="358588" cy="355325"/>
            <a:chOff x="-13077450" y="3647075"/>
            <a:chExt cx="356025" cy="352750"/>
          </a:xfrm>
        </p:grpSpPr>
        <p:sp>
          <p:nvSpPr>
            <p:cNvPr id="7824" name="Google Shape;7824;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4"/>
          <p:cNvGrpSpPr/>
          <p:nvPr/>
        </p:nvGrpSpPr>
        <p:grpSpPr>
          <a:xfrm>
            <a:off x="5761552" y="2264018"/>
            <a:ext cx="357002" cy="357037"/>
            <a:chOff x="-13079025" y="4079475"/>
            <a:chExt cx="354450" cy="354450"/>
          </a:xfrm>
        </p:grpSpPr>
        <p:sp>
          <p:nvSpPr>
            <p:cNvPr id="7828" name="Google Shape;7828;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4"/>
          <p:cNvGrpSpPr/>
          <p:nvPr/>
        </p:nvGrpSpPr>
        <p:grpSpPr>
          <a:xfrm>
            <a:off x="7534619" y="1380027"/>
            <a:ext cx="356221" cy="354670"/>
            <a:chOff x="-11292700" y="3213875"/>
            <a:chExt cx="353675" cy="352100"/>
          </a:xfrm>
        </p:grpSpPr>
        <p:sp>
          <p:nvSpPr>
            <p:cNvPr id="7833" name="Google Shape;7833;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4"/>
          <p:cNvGrpSpPr/>
          <p:nvPr/>
        </p:nvGrpSpPr>
        <p:grpSpPr>
          <a:xfrm>
            <a:off x="7528677" y="1819965"/>
            <a:ext cx="368106" cy="356232"/>
            <a:chOff x="-11299000" y="3647875"/>
            <a:chExt cx="365475" cy="353650"/>
          </a:xfrm>
        </p:grpSpPr>
        <p:sp>
          <p:nvSpPr>
            <p:cNvPr id="7841" name="Google Shape;7841;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4"/>
          <p:cNvGrpSpPr/>
          <p:nvPr/>
        </p:nvGrpSpPr>
        <p:grpSpPr>
          <a:xfrm>
            <a:off x="7544139" y="2275916"/>
            <a:ext cx="357808" cy="333240"/>
            <a:chOff x="-11295075" y="4092875"/>
            <a:chExt cx="355250" cy="330825"/>
          </a:xfrm>
        </p:grpSpPr>
        <p:sp>
          <p:nvSpPr>
            <p:cNvPr id="7848" name="Google Shape;7848;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4"/>
          <p:cNvGrpSpPr/>
          <p:nvPr/>
        </p:nvGrpSpPr>
        <p:grpSpPr>
          <a:xfrm>
            <a:off x="5769739" y="2738964"/>
            <a:ext cx="312585" cy="355451"/>
            <a:chOff x="-9500075" y="3180800"/>
            <a:chExt cx="310350" cy="352875"/>
          </a:xfrm>
        </p:grpSpPr>
        <p:sp>
          <p:nvSpPr>
            <p:cNvPr id="7854" name="Google Shape;7854;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4"/>
          <p:cNvGrpSpPr/>
          <p:nvPr/>
        </p:nvGrpSpPr>
        <p:grpSpPr>
          <a:xfrm>
            <a:off x="5747530" y="3214479"/>
            <a:ext cx="356221" cy="356257"/>
            <a:chOff x="-9523700" y="3614000"/>
            <a:chExt cx="353675" cy="353675"/>
          </a:xfrm>
        </p:grpSpPr>
        <p:sp>
          <p:nvSpPr>
            <p:cNvPr id="7864" name="Google Shape;7864;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4"/>
          <p:cNvGrpSpPr/>
          <p:nvPr/>
        </p:nvGrpSpPr>
        <p:grpSpPr>
          <a:xfrm>
            <a:off x="7532481" y="3237121"/>
            <a:ext cx="356221" cy="354670"/>
            <a:chOff x="-9523700" y="4049550"/>
            <a:chExt cx="353675" cy="352100"/>
          </a:xfrm>
        </p:grpSpPr>
        <p:sp>
          <p:nvSpPr>
            <p:cNvPr id="7874" name="Google Shape;7874;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4"/>
          <p:cNvGrpSpPr/>
          <p:nvPr/>
        </p:nvGrpSpPr>
        <p:grpSpPr>
          <a:xfrm>
            <a:off x="7088596" y="3237094"/>
            <a:ext cx="357002" cy="311029"/>
            <a:chOff x="-8209150" y="3659675"/>
            <a:chExt cx="354450" cy="308775"/>
          </a:xfrm>
        </p:grpSpPr>
        <p:sp>
          <p:nvSpPr>
            <p:cNvPr id="7882" name="Google Shape;7882;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6202157" y="2266007"/>
            <a:ext cx="356221" cy="353059"/>
            <a:chOff x="-12643475" y="4081850"/>
            <a:chExt cx="353675" cy="350500"/>
          </a:xfrm>
        </p:grpSpPr>
        <p:sp>
          <p:nvSpPr>
            <p:cNvPr id="7889" name="Google Shape;7889;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74"/>
          <p:cNvGrpSpPr/>
          <p:nvPr/>
        </p:nvGrpSpPr>
        <p:grpSpPr>
          <a:xfrm>
            <a:off x="7984757" y="2275916"/>
            <a:ext cx="356221" cy="333240"/>
            <a:chOff x="-10858725" y="4092875"/>
            <a:chExt cx="353675" cy="330825"/>
          </a:xfrm>
        </p:grpSpPr>
        <p:sp>
          <p:nvSpPr>
            <p:cNvPr id="7895" name="Google Shape;7895;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4"/>
          <p:cNvGrpSpPr/>
          <p:nvPr/>
        </p:nvGrpSpPr>
        <p:grpSpPr>
          <a:xfrm>
            <a:off x="6243280" y="3214882"/>
            <a:ext cx="252278" cy="355451"/>
            <a:chOff x="-9039300" y="3614000"/>
            <a:chExt cx="250475" cy="352875"/>
          </a:xfrm>
        </p:grpSpPr>
        <p:sp>
          <p:nvSpPr>
            <p:cNvPr id="7902" name="Google Shape;7902;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7975246" y="3237121"/>
            <a:ext cx="354635" cy="354670"/>
            <a:chOff x="-9088150" y="4049550"/>
            <a:chExt cx="352100" cy="352100"/>
          </a:xfrm>
        </p:grpSpPr>
        <p:sp>
          <p:nvSpPr>
            <p:cNvPr id="7905" name="Google Shape;7905;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4"/>
          <p:cNvGrpSpPr/>
          <p:nvPr/>
        </p:nvGrpSpPr>
        <p:grpSpPr>
          <a:xfrm>
            <a:off x="7109610" y="2739354"/>
            <a:ext cx="315757" cy="354670"/>
            <a:chOff x="-8191825" y="3174500"/>
            <a:chExt cx="313500" cy="352100"/>
          </a:xfrm>
        </p:grpSpPr>
        <p:sp>
          <p:nvSpPr>
            <p:cNvPr id="7912" name="Google Shape;7912;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4"/>
          <p:cNvGrpSpPr/>
          <p:nvPr/>
        </p:nvGrpSpPr>
        <p:grpSpPr>
          <a:xfrm>
            <a:off x="4858968" y="1379875"/>
            <a:ext cx="356221" cy="354973"/>
            <a:chOff x="-13947000" y="3212800"/>
            <a:chExt cx="353675" cy="352400"/>
          </a:xfrm>
        </p:grpSpPr>
        <p:sp>
          <p:nvSpPr>
            <p:cNvPr id="7916" name="Google Shape;7916;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4"/>
          <p:cNvGrpSpPr/>
          <p:nvPr/>
        </p:nvGrpSpPr>
        <p:grpSpPr>
          <a:xfrm>
            <a:off x="5301563" y="1379233"/>
            <a:ext cx="356221" cy="356257"/>
            <a:chOff x="-13512225" y="3211525"/>
            <a:chExt cx="353675" cy="353675"/>
          </a:xfrm>
        </p:grpSpPr>
        <p:sp>
          <p:nvSpPr>
            <p:cNvPr id="7920" name="Google Shape;7920;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4"/>
          <p:cNvGrpSpPr/>
          <p:nvPr/>
        </p:nvGrpSpPr>
        <p:grpSpPr>
          <a:xfrm>
            <a:off x="6191845" y="1379624"/>
            <a:ext cx="356221" cy="355476"/>
            <a:chOff x="-12643475" y="3212300"/>
            <a:chExt cx="353675" cy="352900"/>
          </a:xfrm>
        </p:grpSpPr>
        <p:sp>
          <p:nvSpPr>
            <p:cNvPr id="7926" name="Google Shape;7926;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4"/>
          <p:cNvGrpSpPr/>
          <p:nvPr/>
        </p:nvGrpSpPr>
        <p:grpSpPr>
          <a:xfrm>
            <a:off x="6191845" y="1831398"/>
            <a:ext cx="356221" cy="333366"/>
            <a:chOff x="-12643475" y="3657325"/>
            <a:chExt cx="353675" cy="330950"/>
          </a:xfrm>
        </p:grpSpPr>
        <p:sp>
          <p:nvSpPr>
            <p:cNvPr id="7936" name="Google Shape;7936;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4"/>
          <p:cNvGrpSpPr/>
          <p:nvPr/>
        </p:nvGrpSpPr>
        <p:grpSpPr>
          <a:xfrm>
            <a:off x="7974847" y="1380027"/>
            <a:ext cx="355416" cy="354670"/>
            <a:chOff x="-10857925" y="3213875"/>
            <a:chExt cx="352875" cy="352100"/>
          </a:xfrm>
        </p:grpSpPr>
        <p:sp>
          <p:nvSpPr>
            <p:cNvPr id="7943" name="Google Shape;7943;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6191762" y="2739455"/>
            <a:ext cx="356096" cy="354469"/>
            <a:chOff x="-9089725" y="3180200"/>
            <a:chExt cx="353550" cy="351900"/>
          </a:xfrm>
        </p:grpSpPr>
        <p:sp>
          <p:nvSpPr>
            <p:cNvPr id="7954" name="Google Shape;7954;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7083760" y="1819260"/>
            <a:ext cx="358588" cy="357642"/>
            <a:chOff x="7083760" y="1971660"/>
            <a:chExt cx="358588" cy="357642"/>
          </a:xfrm>
        </p:grpSpPr>
        <p:sp>
          <p:nvSpPr>
            <p:cNvPr id="7957" name="Google Shape;7957;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9" name="Google Shape;7969;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70" name="Google Shape;7970;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4"/>
        <p:cNvGrpSpPr/>
        <p:nvPr/>
      </p:nvGrpSpPr>
      <p:grpSpPr>
        <a:xfrm>
          <a:off x="0" y="0"/>
          <a:ext cx="0" cy="0"/>
          <a:chOff x="0" y="0"/>
          <a:chExt cx="0" cy="0"/>
        </a:xfrm>
      </p:grpSpPr>
      <p:sp>
        <p:nvSpPr>
          <p:cNvPr id="7975" name="Google Shape;7975;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6" name="Google Shape;7976;p75"/>
          <p:cNvGrpSpPr/>
          <p:nvPr/>
        </p:nvGrpSpPr>
        <p:grpSpPr>
          <a:xfrm>
            <a:off x="748855" y="2243507"/>
            <a:ext cx="452798" cy="449473"/>
            <a:chOff x="-21322300" y="3693325"/>
            <a:chExt cx="306400" cy="304150"/>
          </a:xfrm>
        </p:grpSpPr>
        <p:sp>
          <p:nvSpPr>
            <p:cNvPr id="7977" name="Google Shape;7977;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5"/>
          <p:cNvGrpSpPr/>
          <p:nvPr/>
        </p:nvGrpSpPr>
        <p:grpSpPr>
          <a:xfrm>
            <a:off x="748263" y="2810244"/>
            <a:ext cx="453980" cy="422540"/>
            <a:chOff x="-21322300" y="4077125"/>
            <a:chExt cx="307200" cy="285925"/>
          </a:xfrm>
        </p:grpSpPr>
        <p:sp>
          <p:nvSpPr>
            <p:cNvPr id="7982" name="Google Shape;7982;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5"/>
          <p:cNvGrpSpPr/>
          <p:nvPr/>
        </p:nvGrpSpPr>
        <p:grpSpPr>
          <a:xfrm>
            <a:off x="3525440" y="1689128"/>
            <a:ext cx="451653" cy="450212"/>
            <a:chOff x="-19394200" y="3333800"/>
            <a:chExt cx="305625" cy="304650"/>
          </a:xfrm>
        </p:grpSpPr>
        <p:sp>
          <p:nvSpPr>
            <p:cNvPr id="7995" name="Google Shape;7995;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5"/>
          <p:cNvGrpSpPr/>
          <p:nvPr/>
        </p:nvGrpSpPr>
        <p:grpSpPr>
          <a:xfrm>
            <a:off x="3524276" y="2243580"/>
            <a:ext cx="453980" cy="449325"/>
            <a:chOff x="-19396575" y="3708500"/>
            <a:chExt cx="307200" cy="304050"/>
          </a:xfrm>
        </p:grpSpPr>
        <p:sp>
          <p:nvSpPr>
            <p:cNvPr id="8005" name="Google Shape;8005;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3518457" y="2796461"/>
            <a:ext cx="465618" cy="450101"/>
            <a:chOff x="-19394200" y="4084200"/>
            <a:chExt cx="315075" cy="304575"/>
          </a:xfrm>
        </p:grpSpPr>
        <p:sp>
          <p:nvSpPr>
            <p:cNvPr id="8009" name="Google Shape;8009;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5"/>
          <p:cNvGrpSpPr/>
          <p:nvPr/>
        </p:nvGrpSpPr>
        <p:grpSpPr>
          <a:xfrm>
            <a:off x="6324167" y="1689001"/>
            <a:ext cx="400447" cy="450470"/>
            <a:chOff x="-17526750" y="3309200"/>
            <a:chExt cx="270975" cy="304825"/>
          </a:xfrm>
        </p:grpSpPr>
        <p:sp>
          <p:nvSpPr>
            <p:cNvPr id="8016" name="Google Shape;8016;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5"/>
          <p:cNvGrpSpPr/>
          <p:nvPr/>
        </p:nvGrpSpPr>
        <p:grpSpPr>
          <a:xfrm>
            <a:off x="6300319" y="2244173"/>
            <a:ext cx="448143" cy="448143"/>
            <a:chOff x="-17542500" y="3684100"/>
            <a:chExt cx="303250" cy="303250"/>
          </a:xfrm>
        </p:grpSpPr>
        <p:sp>
          <p:nvSpPr>
            <p:cNvPr id="8022" name="Google Shape;8022;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5"/>
          <p:cNvGrpSpPr/>
          <p:nvPr/>
        </p:nvGrpSpPr>
        <p:grpSpPr>
          <a:xfrm>
            <a:off x="6299728" y="2810817"/>
            <a:ext cx="449325" cy="421395"/>
            <a:chOff x="-17542500" y="4068450"/>
            <a:chExt cx="304050" cy="285150"/>
          </a:xfrm>
        </p:grpSpPr>
        <p:sp>
          <p:nvSpPr>
            <p:cNvPr id="8030" name="Google Shape;8030;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5"/>
          <p:cNvGrpSpPr/>
          <p:nvPr/>
        </p:nvGrpSpPr>
        <p:grpSpPr>
          <a:xfrm>
            <a:off x="3530150" y="3342211"/>
            <a:ext cx="343404" cy="449325"/>
            <a:chOff x="-15652200" y="3335975"/>
            <a:chExt cx="232375" cy="304050"/>
          </a:xfrm>
        </p:grpSpPr>
        <p:sp>
          <p:nvSpPr>
            <p:cNvPr id="8037" name="Google Shape;8037;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5"/>
          <p:cNvGrpSpPr/>
          <p:nvPr/>
        </p:nvGrpSpPr>
        <p:grpSpPr>
          <a:xfrm>
            <a:off x="1304064" y="2243729"/>
            <a:ext cx="449325" cy="449030"/>
            <a:chOff x="-20945825" y="3692175"/>
            <a:chExt cx="304050" cy="303850"/>
          </a:xfrm>
        </p:grpSpPr>
        <p:sp>
          <p:nvSpPr>
            <p:cNvPr id="8047" name="Google Shape;8047;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4110888" y="1689848"/>
            <a:ext cx="372516" cy="448771"/>
            <a:chOff x="-18994100" y="3334775"/>
            <a:chExt cx="252075" cy="303675"/>
          </a:xfrm>
        </p:grpSpPr>
        <p:sp>
          <p:nvSpPr>
            <p:cNvPr id="8052" name="Google Shape;8052;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5"/>
          <p:cNvGrpSpPr/>
          <p:nvPr/>
        </p:nvGrpSpPr>
        <p:grpSpPr>
          <a:xfrm>
            <a:off x="4125445" y="2244743"/>
            <a:ext cx="343404" cy="446998"/>
            <a:chOff x="-18983850" y="3710075"/>
            <a:chExt cx="232375" cy="302475"/>
          </a:xfrm>
        </p:grpSpPr>
        <p:sp>
          <p:nvSpPr>
            <p:cNvPr id="8057" name="Google Shape;8057;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5"/>
          <p:cNvGrpSpPr/>
          <p:nvPr/>
        </p:nvGrpSpPr>
        <p:grpSpPr>
          <a:xfrm>
            <a:off x="1303491" y="1689573"/>
            <a:ext cx="450470" cy="449325"/>
            <a:chOff x="-20946600" y="3317850"/>
            <a:chExt cx="304825" cy="304050"/>
          </a:xfrm>
        </p:grpSpPr>
        <p:sp>
          <p:nvSpPr>
            <p:cNvPr id="8062" name="Google Shape;8062;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5"/>
          <p:cNvGrpSpPr/>
          <p:nvPr/>
        </p:nvGrpSpPr>
        <p:grpSpPr>
          <a:xfrm>
            <a:off x="1329667" y="2797442"/>
            <a:ext cx="398119" cy="448143"/>
            <a:chOff x="-20930075" y="4066100"/>
            <a:chExt cx="269400" cy="303250"/>
          </a:xfrm>
        </p:grpSpPr>
        <p:sp>
          <p:nvSpPr>
            <p:cNvPr id="8066" name="Google Shape;8066;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4071911" y="2797422"/>
            <a:ext cx="450470" cy="448180"/>
            <a:chOff x="-19020075" y="4084200"/>
            <a:chExt cx="304825" cy="303275"/>
          </a:xfrm>
        </p:grpSpPr>
        <p:sp>
          <p:nvSpPr>
            <p:cNvPr id="8069" name="Google Shape;8069;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5"/>
          <p:cNvGrpSpPr/>
          <p:nvPr/>
        </p:nvGrpSpPr>
        <p:grpSpPr>
          <a:xfrm>
            <a:off x="6889176" y="1689001"/>
            <a:ext cx="396937" cy="450470"/>
            <a:chOff x="-17149475" y="3309200"/>
            <a:chExt cx="268600" cy="304825"/>
          </a:xfrm>
        </p:grpSpPr>
        <p:sp>
          <p:nvSpPr>
            <p:cNvPr id="8079" name="Google Shape;8079;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862982" y="2258120"/>
            <a:ext cx="449325" cy="420249"/>
            <a:chOff x="-17168375" y="3692750"/>
            <a:chExt cx="304050" cy="284375"/>
          </a:xfrm>
        </p:grpSpPr>
        <p:sp>
          <p:nvSpPr>
            <p:cNvPr id="8082" name="Google Shape;8082;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859491" y="2796852"/>
            <a:ext cx="456308" cy="449325"/>
            <a:chOff x="-17170750" y="4058800"/>
            <a:chExt cx="308775" cy="304050"/>
          </a:xfrm>
        </p:grpSpPr>
        <p:sp>
          <p:nvSpPr>
            <p:cNvPr id="8090" name="Google Shape;8090;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5"/>
          <p:cNvGrpSpPr/>
          <p:nvPr/>
        </p:nvGrpSpPr>
        <p:grpSpPr>
          <a:xfrm>
            <a:off x="5721388" y="3343358"/>
            <a:ext cx="450470" cy="446998"/>
            <a:chOff x="-15688425" y="3707725"/>
            <a:chExt cx="304825" cy="302475"/>
          </a:xfrm>
        </p:grpSpPr>
        <p:sp>
          <p:nvSpPr>
            <p:cNvPr id="8108" name="Google Shape;8108;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5"/>
          <p:cNvGrpSpPr/>
          <p:nvPr/>
        </p:nvGrpSpPr>
        <p:grpSpPr>
          <a:xfrm>
            <a:off x="1865544" y="1690441"/>
            <a:ext cx="451653" cy="447589"/>
            <a:chOff x="-20572500" y="3319025"/>
            <a:chExt cx="305625" cy="302875"/>
          </a:xfrm>
        </p:grpSpPr>
        <p:sp>
          <p:nvSpPr>
            <p:cNvPr id="8115" name="Google Shape;8115;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1866708" y="2305410"/>
            <a:ext cx="449325" cy="325670"/>
            <a:chOff x="-20571700" y="3722875"/>
            <a:chExt cx="304050" cy="220375"/>
          </a:xfrm>
        </p:grpSpPr>
        <p:sp>
          <p:nvSpPr>
            <p:cNvPr id="8118" name="Google Shape;8118;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5"/>
          <p:cNvGrpSpPr/>
          <p:nvPr/>
        </p:nvGrpSpPr>
        <p:grpSpPr>
          <a:xfrm>
            <a:off x="1866135" y="2796278"/>
            <a:ext cx="450470" cy="450470"/>
            <a:chOff x="-20571700" y="4066875"/>
            <a:chExt cx="304825" cy="304825"/>
          </a:xfrm>
        </p:grpSpPr>
        <p:sp>
          <p:nvSpPr>
            <p:cNvPr id="8126" name="Google Shape;8126;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5"/>
          <p:cNvGrpSpPr/>
          <p:nvPr/>
        </p:nvGrpSpPr>
        <p:grpSpPr>
          <a:xfrm>
            <a:off x="4632837" y="1688259"/>
            <a:ext cx="453980" cy="451948"/>
            <a:chOff x="-18645175" y="3334200"/>
            <a:chExt cx="307200" cy="305825"/>
          </a:xfrm>
        </p:grpSpPr>
        <p:sp>
          <p:nvSpPr>
            <p:cNvPr id="8133" name="Google Shape;8133;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5"/>
          <p:cNvGrpSpPr/>
          <p:nvPr/>
        </p:nvGrpSpPr>
        <p:grpSpPr>
          <a:xfrm>
            <a:off x="4633429" y="2242989"/>
            <a:ext cx="452798" cy="450507"/>
            <a:chOff x="-18645175" y="3708500"/>
            <a:chExt cx="306400" cy="304850"/>
          </a:xfrm>
        </p:grpSpPr>
        <p:sp>
          <p:nvSpPr>
            <p:cNvPr id="8139" name="Google Shape;8139;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4631101" y="2795630"/>
            <a:ext cx="457453" cy="451763"/>
            <a:chOff x="-18647525" y="4082625"/>
            <a:chExt cx="309550" cy="305700"/>
          </a:xfrm>
        </p:grpSpPr>
        <p:sp>
          <p:nvSpPr>
            <p:cNvPr id="8147" name="Google Shape;8147;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5"/>
          <p:cNvGrpSpPr/>
          <p:nvPr/>
        </p:nvGrpSpPr>
        <p:grpSpPr>
          <a:xfrm>
            <a:off x="7441485" y="1689592"/>
            <a:ext cx="395755" cy="449288"/>
            <a:chOff x="-16775350" y="3309200"/>
            <a:chExt cx="267800" cy="304025"/>
          </a:xfrm>
        </p:grpSpPr>
        <p:sp>
          <p:nvSpPr>
            <p:cNvPr id="8152" name="Google Shape;8152;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5"/>
          <p:cNvGrpSpPr/>
          <p:nvPr/>
        </p:nvGrpSpPr>
        <p:grpSpPr>
          <a:xfrm>
            <a:off x="7441485" y="2241827"/>
            <a:ext cx="395755" cy="452835"/>
            <a:chOff x="-16775350" y="3683300"/>
            <a:chExt cx="267800" cy="306425"/>
          </a:xfrm>
        </p:grpSpPr>
        <p:sp>
          <p:nvSpPr>
            <p:cNvPr id="8156" name="Google Shape;8156;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5"/>
          <p:cNvGrpSpPr/>
          <p:nvPr/>
        </p:nvGrpSpPr>
        <p:grpSpPr>
          <a:xfrm>
            <a:off x="7413536" y="2796870"/>
            <a:ext cx="451653" cy="449288"/>
            <a:chOff x="-16794250" y="4058225"/>
            <a:chExt cx="305625" cy="304025"/>
          </a:xfrm>
        </p:grpSpPr>
        <p:sp>
          <p:nvSpPr>
            <p:cNvPr id="8160" name="Google Shape;8160;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75"/>
          <p:cNvGrpSpPr/>
          <p:nvPr/>
        </p:nvGrpSpPr>
        <p:grpSpPr>
          <a:xfrm>
            <a:off x="2414953" y="1689573"/>
            <a:ext cx="457453" cy="449325"/>
            <a:chOff x="-20199150" y="3317850"/>
            <a:chExt cx="309550" cy="304050"/>
          </a:xfrm>
        </p:grpSpPr>
        <p:sp>
          <p:nvSpPr>
            <p:cNvPr id="8171" name="Google Shape;8171;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5"/>
          <p:cNvGrpSpPr/>
          <p:nvPr/>
        </p:nvGrpSpPr>
        <p:grpSpPr>
          <a:xfrm>
            <a:off x="2417281" y="2242861"/>
            <a:ext cx="452798" cy="450766"/>
            <a:chOff x="-20199150" y="3693150"/>
            <a:chExt cx="306400" cy="305025"/>
          </a:xfrm>
        </p:grpSpPr>
        <p:sp>
          <p:nvSpPr>
            <p:cNvPr id="8179" name="Google Shape;8179;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2417854" y="2795687"/>
            <a:ext cx="451653" cy="451653"/>
            <a:chOff x="-20197575" y="4066875"/>
            <a:chExt cx="305625" cy="305625"/>
          </a:xfrm>
        </p:grpSpPr>
        <p:sp>
          <p:nvSpPr>
            <p:cNvPr id="8186" name="Google Shape;8186;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5"/>
          <p:cNvGrpSpPr/>
          <p:nvPr/>
        </p:nvGrpSpPr>
        <p:grpSpPr>
          <a:xfrm>
            <a:off x="5200071" y="1687520"/>
            <a:ext cx="449325" cy="453426"/>
            <a:chOff x="-18271050" y="3333200"/>
            <a:chExt cx="304050" cy="306825"/>
          </a:xfrm>
        </p:grpSpPr>
        <p:sp>
          <p:nvSpPr>
            <p:cNvPr id="8195" name="Google Shape;8195;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5"/>
          <p:cNvGrpSpPr/>
          <p:nvPr/>
        </p:nvGrpSpPr>
        <p:grpSpPr>
          <a:xfrm>
            <a:off x="5200644" y="2244171"/>
            <a:ext cx="448180" cy="448143"/>
            <a:chOff x="-18270275" y="3710875"/>
            <a:chExt cx="303275" cy="303250"/>
          </a:xfrm>
        </p:grpSpPr>
        <p:sp>
          <p:nvSpPr>
            <p:cNvPr id="8201" name="Google Shape;8201;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5"/>
          <p:cNvGrpSpPr/>
          <p:nvPr/>
        </p:nvGrpSpPr>
        <p:grpSpPr>
          <a:xfrm>
            <a:off x="5254196" y="2797422"/>
            <a:ext cx="341076" cy="448180"/>
            <a:chOff x="-18234025" y="4084200"/>
            <a:chExt cx="230800" cy="303275"/>
          </a:xfrm>
        </p:grpSpPr>
        <p:sp>
          <p:nvSpPr>
            <p:cNvPr id="8208" name="Google Shape;8208;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2366751" y="3341641"/>
            <a:ext cx="449325" cy="450470"/>
            <a:chOff x="-16419350" y="3308400"/>
            <a:chExt cx="304050" cy="304825"/>
          </a:xfrm>
        </p:grpSpPr>
        <p:sp>
          <p:nvSpPr>
            <p:cNvPr id="8212" name="Google Shape;8212;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5"/>
          <p:cNvGrpSpPr/>
          <p:nvPr/>
        </p:nvGrpSpPr>
        <p:grpSpPr>
          <a:xfrm>
            <a:off x="4638306" y="3340423"/>
            <a:ext cx="395755" cy="452872"/>
            <a:chOff x="-16401225" y="3683275"/>
            <a:chExt cx="267800" cy="306450"/>
          </a:xfrm>
        </p:grpSpPr>
        <p:sp>
          <p:nvSpPr>
            <p:cNvPr id="8220" name="Google Shape;8220;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8003755" y="2797062"/>
            <a:ext cx="450470" cy="448180"/>
            <a:chOff x="-16419350" y="4058200"/>
            <a:chExt cx="304825" cy="303275"/>
          </a:xfrm>
        </p:grpSpPr>
        <p:sp>
          <p:nvSpPr>
            <p:cNvPr id="8228" name="Google Shape;8228;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5"/>
          <p:cNvGrpSpPr/>
          <p:nvPr/>
        </p:nvGrpSpPr>
        <p:grpSpPr>
          <a:xfrm>
            <a:off x="4030643" y="3343080"/>
            <a:ext cx="450507" cy="447589"/>
            <a:chOff x="-15296200" y="3326900"/>
            <a:chExt cx="304850" cy="302875"/>
          </a:xfrm>
        </p:grpSpPr>
        <p:sp>
          <p:nvSpPr>
            <p:cNvPr id="8236" name="Google Shape;8236;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2946296" y="1706881"/>
            <a:ext cx="486566" cy="414708"/>
            <a:chOff x="-19835275" y="3330250"/>
            <a:chExt cx="329250" cy="280625"/>
          </a:xfrm>
        </p:grpSpPr>
        <p:sp>
          <p:nvSpPr>
            <p:cNvPr id="8242" name="Google Shape;8242;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5"/>
          <p:cNvGrpSpPr/>
          <p:nvPr/>
        </p:nvGrpSpPr>
        <p:grpSpPr>
          <a:xfrm>
            <a:off x="2964325" y="2243470"/>
            <a:ext cx="450507" cy="449547"/>
            <a:chOff x="-19822675" y="3692750"/>
            <a:chExt cx="304850" cy="304200"/>
          </a:xfrm>
        </p:grpSpPr>
        <p:sp>
          <p:nvSpPr>
            <p:cNvPr id="8246" name="Google Shape;8246;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5"/>
          <p:cNvGrpSpPr/>
          <p:nvPr/>
        </p:nvGrpSpPr>
        <p:grpSpPr>
          <a:xfrm>
            <a:off x="2964916" y="2796278"/>
            <a:ext cx="449325" cy="450470"/>
            <a:chOff x="-19822675" y="4066875"/>
            <a:chExt cx="304050" cy="304825"/>
          </a:xfrm>
        </p:grpSpPr>
        <p:sp>
          <p:nvSpPr>
            <p:cNvPr id="8252" name="Google Shape;8252;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5773985" y="1689571"/>
            <a:ext cx="399302" cy="449325"/>
            <a:chOff x="-17878825" y="3334400"/>
            <a:chExt cx="270200" cy="304050"/>
          </a:xfrm>
        </p:grpSpPr>
        <p:sp>
          <p:nvSpPr>
            <p:cNvPr id="8259" name="Google Shape;8259;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5"/>
          <p:cNvGrpSpPr/>
          <p:nvPr/>
        </p:nvGrpSpPr>
        <p:grpSpPr>
          <a:xfrm>
            <a:off x="5747809" y="2242416"/>
            <a:ext cx="451653" cy="451653"/>
            <a:chOff x="-17896150" y="3709300"/>
            <a:chExt cx="305625" cy="305625"/>
          </a:xfrm>
        </p:grpSpPr>
        <p:sp>
          <p:nvSpPr>
            <p:cNvPr id="8267" name="Google Shape;8267;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5775740" y="2795686"/>
            <a:ext cx="395792" cy="451653"/>
            <a:chOff x="-17878025" y="4082625"/>
            <a:chExt cx="267825" cy="305625"/>
          </a:xfrm>
        </p:grpSpPr>
        <p:sp>
          <p:nvSpPr>
            <p:cNvPr id="8272" name="Google Shape;8272;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5"/>
          <p:cNvGrpSpPr/>
          <p:nvPr/>
        </p:nvGrpSpPr>
        <p:grpSpPr>
          <a:xfrm>
            <a:off x="2919632" y="3355015"/>
            <a:ext cx="450507" cy="423722"/>
            <a:chOff x="-16044450" y="3317850"/>
            <a:chExt cx="304850" cy="286725"/>
          </a:xfrm>
        </p:grpSpPr>
        <p:sp>
          <p:nvSpPr>
            <p:cNvPr id="8280" name="Google Shape;8280;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5" name="Google Shape;8285;p75"/>
          <p:cNvGrpSpPr/>
          <p:nvPr/>
        </p:nvGrpSpPr>
        <p:grpSpPr>
          <a:xfrm>
            <a:off x="8042149" y="2243724"/>
            <a:ext cx="373662" cy="449030"/>
            <a:chOff x="-16018450" y="4058400"/>
            <a:chExt cx="252850" cy="303850"/>
          </a:xfrm>
        </p:grpSpPr>
        <p:sp>
          <p:nvSpPr>
            <p:cNvPr id="8286" name="Google Shape;8286;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0" name="Google Shape;8290;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05331CC2-383D-2ADB-6955-324E4B9D7D32}"/>
              </a:ext>
            </a:extLst>
          </p:cNvPr>
          <p:cNvPicPr>
            <a:picLocks noChangeAspect="1"/>
          </p:cNvPicPr>
          <p:nvPr/>
        </p:nvPicPr>
        <p:blipFill>
          <a:blip r:embed="rId2"/>
          <a:stretch>
            <a:fillRect/>
          </a:stretch>
        </p:blipFill>
        <p:spPr>
          <a:xfrm>
            <a:off x="5822576" y="762992"/>
            <a:ext cx="3265751" cy="1165194"/>
          </a:xfrm>
          <a:prstGeom prst="rect">
            <a:avLst/>
          </a:prstGeom>
        </p:spPr>
      </p:pic>
      <p:pic>
        <p:nvPicPr>
          <p:cNvPr id="5" name="Image 4">
            <a:extLst>
              <a:ext uri="{FF2B5EF4-FFF2-40B4-BE49-F238E27FC236}">
                <a16:creationId xmlns:a16="http://schemas.microsoft.com/office/drawing/2014/main" id="{7F069D4A-C3C1-F495-D305-A052D184B413}"/>
              </a:ext>
            </a:extLst>
          </p:cNvPr>
          <p:cNvPicPr>
            <a:picLocks noChangeAspect="1"/>
          </p:cNvPicPr>
          <p:nvPr/>
        </p:nvPicPr>
        <p:blipFill>
          <a:blip r:embed="rId3"/>
          <a:stretch>
            <a:fillRect/>
          </a:stretch>
        </p:blipFill>
        <p:spPr>
          <a:xfrm>
            <a:off x="161918" y="903107"/>
            <a:ext cx="2654649" cy="631784"/>
          </a:xfrm>
          <a:prstGeom prst="rect">
            <a:avLst/>
          </a:prstGeom>
        </p:spPr>
      </p:pic>
      <p:pic>
        <p:nvPicPr>
          <p:cNvPr id="9" name="Image 8">
            <a:extLst>
              <a:ext uri="{FF2B5EF4-FFF2-40B4-BE49-F238E27FC236}">
                <a16:creationId xmlns:a16="http://schemas.microsoft.com/office/drawing/2014/main" id="{473C3A93-AE4D-90AF-B522-39C54DDBC1CB}"/>
              </a:ext>
            </a:extLst>
          </p:cNvPr>
          <p:cNvPicPr>
            <a:picLocks noChangeAspect="1"/>
          </p:cNvPicPr>
          <p:nvPr/>
        </p:nvPicPr>
        <p:blipFill>
          <a:blip r:embed="rId4"/>
          <a:stretch>
            <a:fillRect/>
          </a:stretch>
        </p:blipFill>
        <p:spPr>
          <a:xfrm>
            <a:off x="173694" y="3440203"/>
            <a:ext cx="5490855" cy="1617756"/>
          </a:xfrm>
          <a:prstGeom prst="rect">
            <a:avLst/>
          </a:prstGeom>
        </p:spPr>
      </p:pic>
      <p:pic>
        <p:nvPicPr>
          <p:cNvPr id="11" name="Image 10">
            <a:extLst>
              <a:ext uri="{FF2B5EF4-FFF2-40B4-BE49-F238E27FC236}">
                <a16:creationId xmlns:a16="http://schemas.microsoft.com/office/drawing/2014/main" id="{180D0AAE-39DF-3AA3-02DF-ADCAB805F0BD}"/>
              </a:ext>
            </a:extLst>
          </p:cNvPr>
          <p:cNvPicPr>
            <a:picLocks noChangeAspect="1"/>
          </p:cNvPicPr>
          <p:nvPr/>
        </p:nvPicPr>
        <p:blipFill>
          <a:blip r:embed="rId5"/>
          <a:stretch>
            <a:fillRect/>
          </a:stretch>
        </p:blipFill>
        <p:spPr>
          <a:xfrm>
            <a:off x="5822576" y="2055081"/>
            <a:ext cx="3245198" cy="3036167"/>
          </a:xfrm>
          <a:prstGeom prst="rect">
            <a:avLst/>
          </a:prstGeom>
        </p:spPr>
      </p:pic>
      <p:pic>
        <p:nvPicPr>
          <p:cNvPr id="12" name="Image 11">
            <a:extLst>
              <a:ext uri="{FF2B5EF4-FFF2-40B4-BE49-F238E27FC236}">
                <a16:creationId xmlns:a16="http://schemas.microsoft.com/office/drawing/2014/main" id="{C05F6084-7B24-6549-75F1-31110FDFA241}"/>
              </a:ext>
            </a:extLst>
          </p:cNvPr>
          <p:cNvPicPr>
            <a:picLocks noChangeAspect="1"/>
          </p:cNvPicPr>
          <p:nvPr/>
        </p:nvPicPr>
        <p:blipFill>
          <a:blip r:embed="rId6"/>
          <a:stretch>
            <a:fillRect/>
          </a:stretch>
        </p:blipFill>
        <p:spPr>
          <a:xfrm>
            <a:off x="173694" y="1605106"/>
            <a:ext cx="5473344" cy="1062882"/>
          </a:xfrm>
          <a:prstGeom prst="rect">
            <a:avLst/>
          </a:prstGeom>
        </p:spPr>
      </p:pic>
      <p:sp>
        <p:nvSpPr>
          <p:cNvPr id="17" name="Google Shape;351;p32">
            <a:extLst>
              <a:ext uri="{FF2B5EF4-FFF2-40B4-BE49-F238E27FC236}">
                <a16:creationId xmlns:a16="http://schemas.microsoft.com/office/drawing/2014/main" id="{74F9D86D-7538-D6C8-5FE5-A4F7411272B2}"/>
              </a:ext>
            </a:extLst>
          </p:cNvPr>
          <p:cNvSpPr/>
          <p:nvPr/>
        </p:nvSpPr>
        <p:spPr>
          <a:xfrm>
            <a:off x="720000" y="52251"/>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ZoneTexte 19">
            <a:extLst>
              <a:ext uri="{FF2B5EF4-FFF2-40B4-BE49-F238E27FC236}">
                <a16:creationId xmlns:a16="http://schemas.microsoft.com/office/drawing/2014/main" id="{2003CC95-D9A7-9E5D-5DFA-51971FED857B}"/>
              </a:ext>
            </a:extLst>
          </p:cNvPr>
          <p:cNvSpPr txBox="1"/>
          <p:nvPr/>
        </p:nvSpPr>
        <p:spPr>
          <a:xfrm>
            <a:off x="1961590" y="130892"/>
            <a:ext cx="4945156" cy="523220"/>
          </a:xfrm>
          <a:prstGeom prst="rect">
            <a:avLst/>
          </a:prstGeom>
          <a:noFill/>
        </p:spPr>
        <p:txBody>
          <a:bodyPr wrap="square">
            <a:spAutoFit/>
          </a:bodyPr>
          <a:lstStyle/>
          <a:p>
            <a:pPr algn="ctr"/>
            <a:r>
              <a:rPr lang="en" sz="2800" dirty="0">
                <a:latin typeface="Audiowide" panose="020B0604020202020204" charset="0"/>
              </a:rPr>
              <a:t>Scrapping</a:t>
            </a:r>
            <a:endParaRPr lang="fr-FR" sz="2800" dirty="0">
              <a:latin typeface="Audiowide" panose="020B0604020202020204" charset="0"/>
            </a:endParaRPr>
          </a:p>
        </p:txBody>
      </p:sp>
    </p:spTree>
    <p:extLst>
      <p:ext uri="{BB962C8B-B14F-4D97-AF65-F5344CB8AC3E}">
        <p14:creationId xmlns:p14="http://schemas.microsoft.com/office/powerpoint/2010/main" val="2498947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5"/>
        <p:cNvGrpSpPr/>
        <p:nvPr/>
      </p:nvGrpSpPr>
      <p:grpSpPr>
        <a:xfrm>
          <a:off x="0" y="0"/>
          <a:ext cx="0" cy="0"/>
          <a:chOff x="0" y="0"/>
          <a:chExt cx="0" cy="0"/>
        </a:xfrm>
      </p:grpSpPr>
      <p:grpSp>
        <p:nvGrpSpPr>
          <p:cNvPr id="8296" name="Google Shape;8296;p76"/>
          <p:cNvGrpSpPr/>
          <p:nvPr/>
        </p:nvGrpSpPr>
        <p:grpSpPr>
          <a:xfrm>
            <a:off x="845901" y="1689241"/>
            <a:ext cx="442337" cy="419623"/>
            <a:chOff x="-6696925" y="3272575"/>
            <a:chExt cx="307200" cy="291425"/>
          </a:xfrm>
        </p:grpSpPr>
        <p:sp>
          <p:nvSpPr>
            <p:cNvPr id="8297" name="Google Shape;8297;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6"/>
          <p:cNvGrpSpPr/>
          <p:nvPr/>
        </p:nvGrpSpPr>
        <p:grpSpPr>
          <a:xfrm>
            <a:off x="845884" y="2204636"/>
            <a:ext cx="442373" cy="420775"/>
            <a:chOff x="-6690625" y="3631325"/>
            <a:chExt cx="307225" cy="292225"/>
          </a:xfrm>
        </p:grpSpPr>
        <p:sp>
          <p:nvSpPr>
            <p:cNvPr id="8300" name="Google Shape;8300;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6"/>
          <p:cNvGrpSpPr/>
          <p:nvPr/>
        </p:nvGrpSpPr>
        <p:grpSpPr>
          <a:xfrm>
            <a:off x="868005" y="2756972"/>
            <a:ext cx="421927" cy="419371"/>
            <a:chOff x="-6689825" y="3992050"/>
            <a:chExt cx="293025" cy="291250"/>
          </a:xfrm>
        </p:grpSpPr>
        <p:sp>
          <p:nvSpPr>
            <p:cNvPr id="8306" name="Google Shape;8306;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8" name="Google Shape;8318;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9" name="Google Shape;8319;p76"/>
          <p:cNvGrpSpPr/>
          <p:nvPr/>
        </p:nvGrpSpPr>
        <p:grpSpPr>
          <a:xfrm>
            <a:off x="3551317" y="2205192"/>
            <a:ext cx="423043" cy="419659"/>
            <a:chOff x="-4837325" y="3612425"/>
            <a:chExt cx="293800" cy="291450"/>
          </a:xfrm>
        </p:grpSpPr>
        <p:sp>
          <p:nvSpPr>
            <p:cNvPr id="8320" name="Google Shape;8320;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6"/>
          <p:cNvGrpSpPr/>
          <p:nvPr/>
        </p:nvGrpSpPr>
        <p:grpSpPr>
          <a:xfrm>
            <a:off x="3564349" y="2756826"/>
            <a:ext cx="420775" cy="419659"/>
            <a:chOff x="-4837325" y="3971575"/>
            <a:chExt cx="292225" cy="291450"/>
          </a:xfrm>
        </p:grpSpPr>
        <p:sp>
          <p:nvSpPr>
            <p:cNvPr id="8324" name="Google Shape;8324;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6"/>
          <p:cNvGrpSpPr/>
          <p:nvPr/>
        </p:nvGrpSpPr>
        <p:grpSpPr>
          <a:xfrm>
            <a:off x="6256364" y="1714185"/>
            <a:ext cx="430998" cy="369730"/>
            <a:chOff x="-3037625" y="3254850"/>
            <a:chExt cx="299325" cy="256775"/>
          </a:xfrm>
        </p:grpSpPr>
        <p:sp>
          <p:nvSpPr>
            <p:cNvPr id="8331" name="Google Shape;8331;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6"/>
          <p:cNvGrpSpPr/>
          <p:nvPr/>
        </p:nvGrpSpPr>
        <p:grpSpPr>
          <a:xfrm>
            <a:off x="6260324" y="2204615"/>
            <a:ext cx="423079" cy="420811"/>
            <a:chOff x="-3031325" y="3597450"/>
            <a:chExt cx="293825" cy="292250"/>
          </a:xfrm>
        </p:grpSpPr>
        <p:sp>
          <p:nvSpPr>
            <p:cNvPr id="8336" name="Google Shape;8336;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6272798" y="2781214"/>
            <a:ext cx="421927" cy="370882"/>
            <a:chOff x="-3030525" y="3973150"/>
            <a:chExt cx="293025" cy="257575"/>
          </a:xfrm>
        </p:grpSpPr>
        <p:sp>
          <p:nvSpPr>
            <p:cNvPr id="8341" name="Google Shape;8341;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6"/>
          <p:cNvGrpSpPr/>
          <p:nvPr/>
        </p:nvGrpSpPr>
        <p:grpSpPr>
          <a:xfrm>
            <a:off x="1374391" y="3369426"/>
            <a:ext cx="421927" cy="297195"/>
            <a:chOff x="-1199300" y="3279250"/>
            <a:chExt cx="293025" cy="206400"/>
          </a:xfrm>
        </p:grpSpPr>
        <p:sp>
          <p:nvSpPr>
            <p:cNvPr id="8344" name="Google Shape;8344;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6"/>
          <p:cNvGrpSpPr/>
          <p:nvPr/>
        </p:nvGrpSpPr>
        <p:grpSpPr>
          <a:xfrm>
            <a:off x="1381477" y="1688773"/>
            <a:ext cx="444605" cy="420559"/>
            <a:chOff x="-6338550" y="3272950"/>
            <a:chExt cx="308775" cy="292075"/>
          </a:xfrm>
        </p:grpSpPr>
        <p:sp>
          <p:nvSpPr>
            <p:cNvPr id="8349" name="Google Shape;8349;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6"/>
          <p:cNvGrpSpPr/>
          <p:nvPr/>
        </p:nvGrpSpPr>
        <p:grpSpPr>
          <a:xfrm>
            <a:off x="1392817" y="2205194"/>
            <a:ext cx="421927" cy="419659"/>
            <a:chOff x="-6329100" y="3632100"/>
            <a:chExt cx="293025" cy="291450"/>
          </a:xfrm>
        </p:grpSpPr>
        <p:sp>
          <p:nvSpPr>
            <p:cNvPr id="8353" name="Google Shape;8353;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6"/>
          <p:cNvGrpSpPr/>
          <p:nvPr/>
        </p:nvGrpSpPr>
        <p:grpSpPr>
          <a:xfrm>
            <a:off x="1405867" y="2756828"/>
            <a:ext cx="419623" cy="419659"/>
            <a:chOff x="-6329875" y="3992050"/>
            <a:chExt cx="291425" cy="291450"/>
          </a:xfrm>
        </p:grpSpPr>
        <p:sp>
          <p:nvSpPr>
            <p:cNvPr id="8357" name="Google Shape;8357;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6"/>
          <p:cNvGrpSpPr/>
          <p:nvPr/>
        </p:nvGrpSpPr>
        <p:grpSpPr>
          <a:xfrm>
            <a:off x="4092004" y="1687530"/>
            <a:ext cx="423079" cy="423043"/>
            <a:chOff x="-4478975" y="3251700"/>
            <a:chExt cx="293825" cy="293800"/>
          </a:xfrm>
        </p:grpSpPr>
        <p:sp>
          <p:nvSpPr>
            <p:cNvPr id="8362" name="Google Shape;8362;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4092004" y="2205192"/>
            <a:ext cx="423079" cy="419659"/>
            <a:chOff x="-4475825" y="3612425"/>
            <a:chExt cx="293825" cy="291450"/>
          </a:xfrm>
        </p:grpSpPr>
        <p:sp>
          <p:nvSpPr>
            <p:cNvPr id="8366" name="Google Shape;8366;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6"/>
          <p:cNvGrpSpPr/>
          <p:nvPr/>
        </p:nvGrpSpPr>
        <p:grpSpPr>
          <a:xfrm>
            <a:off x="4101077" y="2756844"/>
            <a:ext cx="428730" cy="419623"/>
            <a:chOff x="-4480550" y="3970800"/>
            <a:chExt cx="297750" cy="291425"/>
          </a:xfrm>
        </p:grpSpPr>
        <p:sp>
          <p:nvSpPr>
            <p:cNvPr id="8370" name="Google Shape;8370;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804910" y="1689221"/>
            <a:ext cx="415123" cy="419659"/>
            <a:chOff x="-2668225" y="3239075"/>
            <a:chExt cx="288300" cy="291450"/>
          </a:xfrm>
        </p:grpSpPr>
        <p:sp>
          <p:nvSpPr>
            <p:cNvPr id="8373" name="Google Shape;8373;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76"/>
          <p:cNvGrpSpPr/>
          <p:nvPr/>
        </p:nvGrpSpPr>
        <p:grpSpPr>
          <a:xfrm>
            <a:off x="6802066" y="2205191"/>
            <a:ext cx="420811" cy="419659"/>
            <a:chOff x="-2671375" y="3597450"/>
            <a:chExt cx="292250" cy="291450"/>
          </a:xfrm>
        </p:grpSpPr>
        <p:sp>
          <p:nvSpPr>
            <p:cNvPr id="8379" name="Google Shape;8379;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6"/>
          <p:cNvGrpSpPr/>
          <p:nvPr/>
        </p:nvGrpSpPr>
        <p:grpSpPr>
          <a:xfrm>
            <a:off x="6812849" y="2755691"/>
            <a:ext cx="423043" cy="421927"/>
            <a:chOff x="-2670575" y="3956600"/>
            <a:chExt cx="293800" cy="293025"/>
          </a:xfrm>
        </p:grpSpPr>
        <p:sp>
          <p:nvSpPr>
            <p:cNvPr id="8382" name="Google Shape;8382;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6"/>
          <p:cNvGrpSpPr/>
          <p:nvPr/>
        </p:nvGrpSpPr>
        <p:grpSpPr>
          <a:xfrm>
            <a:off x="3070370" y="3311947"/>
            <a:ext cx="426462" cy="418363"/>
            <a:chOff x="-1183550" y="3586525"/>
            <a:chExt cx="296175" cy="290550"/>
          </a:xfrm>
        </p:grpSpPr>
        <p:sp>
          <p:nvSpPr>
            <p:cNvPr id="8387" name="Google Shape;8387;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6"/>
          <p:cNvGrpSpPr/>
          <p:nvPr/>
        </p:nvGrpSpPr>
        <p:grpSpPr>
          <a:xfrm>
            <a:off x="1933980" y="1689799"/>
            <a:ext cx="420811" cy="418507"/>
            <a:chOff x="-5971525" y="3273750"/>
            <a:chExt cx="292250" cy="290650"/>
          </a:xfrm>
        </p:grpSpPr>
        <p:sp>
          <p:nvSpPr>
            <p:cNvPr id="8397" name="Google Shape;8397;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1928310" y="2203826"/>
            <a:ext cx="432150" cy="422395"/>
            <a:chOff x="-5974675" y="3632100"/>
            <a:chExt cx="300125" cy="293350"/>
          </a:xfrm>
        </p:grpSpPr>
        <p:sp>
          <p:nvSpPr>
            <p:cNvPr id="8400" name="Google Shape;8400;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76"/>
          <p:cNvGrpSpPr/>
          <p:nvPr/>
        </p:nvGrpSpPr>
        <p:grpSpPr>
          <a:xfrm>
            <a:off x="1958351" y="2755694"/>
            <a:ext cx="395865" cy="421927"/>
            <a:chOff x="-5971525" y="3990475"/>
            <a:chExt cx="274925" cy="293025"/>
          </a:xfrm>
        </p:grpSpPr>
        <p:sp>
          <p:nvSpPr>
            <p:cNvPr id="8404" name="Google Shape;8404;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76"/>
          <p:cNvGrpSpPr/>
          <p:nvPr/>
        </p:nvGrpSpPr>
        <p:grpSpPr>
          <a:xfrm>
            <a:off x="4631558" y="1689798"/>
            <a:ext cx="420775" cy="418507"/>
            <a:chOff x="-4118225" y="3253275"/>
            <a:chExt cx="292225" cy="290650"/>
          </a:xfrm>
        </p:grpSpPr>
        <p:sp>
          <p:nvSpPr>
            <p:cNvPr id="8409" name="Google Shape;8409;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6"/>
          <p:cNvGrpSpPr/>
          <p:nvPr/>
        </p:nvGrpSpPr>
        <p:grpSpPr>
          <a:xfrm>
            <a:off x="4682008" y="2204922"/>
            <a:ext cx="319874" cy="420199"/>
            <a:chOff x="-4082800" y="3612425"/>
            <a:chExt cx="222150" cy="291825"/>
          </a:xfrm>
        </p:grpSpPr>
        <p:sp>
          <p:nvSpPr>
            <p:cNvPr id="8412" name="Google Shape;8412;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6"/>
          <p:cNvGrpSpPr/>
          <p:nvPr/>
        </p:nvGrpSpPr>
        <p:grpSpPr>
          <a:xfrm>
            <a:off x="4643456" y="2769876"/>
            <a:ext cx="420775" cy="393561"/>
            <a:chOff x="-4118225" y="3990475"/>
            <a:chExt cx="292225" cy="273325"/>
          </a:xfrm>
        </p:grpSpPr>
        <p:sp>
          <p:nvSpPr>
            <p:cNvPr id="8416" name="Google Shape;8416;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6"/>
          <p:cNvGrpSpPr/>
          <p:nvPr/>
        </p:nvGrpSpPr>
        <p:grpSpPr>
          <a:xfrm>
            <a:off x="7354110" y="1688087"/>
            <a:ext cx="394713" cy="421927"/>
            <a:chOff x="-2312225" y="3238300"/>
            <a:chExt cx="274125" cy="293025"/>
          </a:xfrm>
        </p:grpSpPr>
        <p:sp>
          <p:nvSpPr>
            <p:cNvPr id="8421" name="Google Shape;8421;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7341062" y="2153586"/>
            <a:ext cx="420811" cy="522864"/>
            <a:chOff x="-2310650" y="3525775"/>
            <a:chExt cx="292250" cy="363125"/>
          </a:xfrm>
        </p:grpSpPr>
        <p:sp>
          <p:nvSpPr>
            <p:cNvPr id="8424" name="Google Shape;8424;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7351827" y="2756825"/>
            <a:ext cx="423079" cy="419659"/>
            <a:chOff x="-2310650" y="3958175"/>
            <a:chExt cx="293825" cy="291450"/>
          </a:xfrm>
        </p:grpSpPr>
        <p:sp>
          <p:nvSpPr>
            <p:cNvPr id="8429" name="Google Shape;8429;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6"/>
          <p:cNvGrpSpPr/>
          <p:nvPr/>
        </p:nvGrpSpPr>
        <p:grpSpPr>
          <a:xfrm>
            <a:off x="4718688" y="3308459"/>
            <a:ext cx="424159" cy="419659"/>
            <a:chOff x="-1182750" y="3962900"/>
            <a:chExt cx="294575" cy="291450"/>
          </a:xfrm>
        </p:grpSpPr>
        <p:sp>
          <p:nvSpPr>
            <p:cNvPr id="8432" name="Google Shape;8432;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6"/>
          <p:cNvGrpSpPr/>
          <p:nvPr/>
        </p:nvGrpSpPr>
        <p:grpSpPr>
          <a:xfrm>
            <a:off x="2471824" y="1689223"/>
            <a:ext cx="424195" cy="419659"/>
            <a:chOff x="-5611575" y="3272950"/>
            <a:chExt cx="294600" cy="291450"/>
          </a:xfrm>
        </p:grpSpPr>
        <p:sp>
          <p:nvSpPr>
            <p:cNvPr id="8440" name="Google Shape;8440;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6"/>
          <p:cNvGrpSpPr/>
          <p:nvPr/>
        </p:nvGrpSpPr>
        <p:grpSpPr>
          <a:xfrm>
            <a:off x="2471824" y="2205770"/>
            <a:ext cx="424195" cy="418507"/>
            <a:chOff x="-5613150" y="3632900"/>
            <a:chExt cx="294600" cy="290650"/>
          </a:xfrm>
        </p:grpSpPr>
        <p:sp>
          <p:nvSpPr>
            <p:cNvPr id="8446" name="Google Shape;8446;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6"/>
          <p:cNvGrpSpPr/>
          <p:nvPr/>
        </p:nvGrpSpPr>
        <p:grpSpPr>
          <a:xfrm>
            <a:off x="2483722" y="2756270"/>
            <a:ext cx="424195" cy="420775"/>
            <a:chOff x="-5613150" y="3991275"/>
            <a:chExt cx="294600" cy="292225"/>
          </a:xfrm>
        </p:grpSpPr>
        <p:sp>
          <p:nvSpPr>
            <p:cNvPr id="8449" name="Google Shape;8449;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6"/>
          <p:cNvGrpSpPr/>
          <p:nvPr/>
        </p:nvGrpSpPr>
        <p:grpSpPr>
          <a:xfrm>
            <a:off x="5155210" y="1689438"/>
            <a:ext cx="434634" cy="419227"/>
            <a:chOff x="-3768700" y="3253275"/>
            <a:chExt cx="301850" cy="291150"/>
          </a:xfrm>
        </p:grpSpPr>
        <p:sp>
          <p:nvSpPr>
            <p:cNvPr id="8459" name="Google Shape;8459;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6"/>
          <p:cNvGrpSpPr/>
          <p:nvPr/>
        </p:nvGrpSpPr>
        <p:grpSpPr>
          <a:xfrm>
            <a:off x="5159293" y="2217090"/>
            <a:ext cx="426462" cy="395865"/>
            <a:chOff x="-3808700" y="3628950"/>
            <a:chExt cx="296175" cy="274925"/>
          </a:xfrm>
        </p:grpSpPr>
        <p:sp>
          <p:nvSpPr>
            <p:cNvPr id="8463" name="Google Shape;8463;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6"/>
          <p:cNvGrpSpPr/>
          <p:nvPr/>
        </p:nvGrpSpPr>
        <p:grpSpPr>
          <a:xfrm>
            <a:off x="5224504" y="2756412"/>
            <a:ext cx="419443" cy="420487"/>
            <a:chOff x="-3771675" y="3971775"/>
            <a:chExt cx="291300" cy="292025"/>
          </a:xfrm>
        </p:grpSpPr>
        <p:sp>
          <p:nvSpPr>
            <p:cNvPr id="8467" name="Google Shape;8467;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7885948" y="1716461"/>
            <a:ext cx="420271" cy="320774"/>
            <a:chOff x="-1951475" y="3273100"/>
            <a:chExt cx="291875" cy="222775"/>
          </a:xfrm>
        </p:grpSpPr>
        <p:sp>
          <p:nvSpPr>
            <p:cNvPr id="8473" name="Google Shape;8473;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7883429" y="2205191"/>
            <a:ext cx="425310" cy="419659"/>
            <a:chOff x="-1951475" y="3597450"/>
            <a:chExt cx="295375" cy="291450"/>
          </a:xfrm>
        </p:grpSpPr>
        <p:sp>
          <p:nvSpPr>
            <p:cNvPr id="8477" name="Google Shape;8477;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6"/>
          <p:cNvGrpSpPr/>
          <p:nvPr/>
        </p:nvGrpSpPr>
        <p:grpSpPr>
          <a:xfrm>
            <a:off x="7885680" y="2756825"/>
            <a:ext cx="444605" cy="419659"/>
            <a:chOff x="-1960150" y="3956600"/>
            <a:chExt cx="308775" cy="291450"/>
          </a:xfrm>
        </p:grpSpPr>
        <p:sp>
          <p:nvSpPr>
            <p:cNvPr id="8482" name="Google Shape;8482;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1939718" y="3307636"/>
            <a:ext cx="420775" cy="420775"/>
            <a:chOff x="-804700" y="3226500"/>
            <a:chExt cx="292225" cy="292225"/>
          </a:xfrm>
        </p:grpSpPr>
        <p:sp>
          <p:nvSpPr>
            <p:cNvPr id="8485" name="Google Shape;8485;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6"/>
          <p:cNvGrpSpPr/>
          <p:nvPr/>
        </p:nvGrpSpPr>
        <p:grpSpPr>
          <a:xfrm>
            <a:off x="3019809" y="1688647"/>
            <a:ext cx="420775" cy="420811"/>
            <a:chOff x="-5251625" y="3272950"/>
            <a:chExt cx="292225" cy="292250"/>
          </a:xfrm>
        </p:grpSpPr>
        <p:sp>
          <p:nvSpPr>
            <p:cNvPr id="8493" name="Google Shape;8493;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6"/>
          <p:cNvGrpSpPr/>
          <p:nvPr/>
        </p:nvGrpSpPr>
        <p:grpSpPr>
          <a:xfrm>
            <a:off x="3016407" y="2204348"/>
            <a:ext cx="427578" cy="421351"/>
            <a:chOff x="-5254775" y="3631325"/>
            <a:chExt cx="296950" cy="292625"/>
          </a:xfrm>
        </p:grpSpPr>
        <p:sp>
          <p:nvSpPr>
            <p:cNvPr id="8497" name="Google Shape;8497;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6"/>
          <p:cNvGrpSpPr/>
          <p:nvPr/>
        </p:nvGrpSpPr>
        <p:grpSpPr>
          <a:xfrm>
            <a:off x="3032265" y="2756270"/>
            <a:ext cx="419659" cy="420775"/>
            <a:chOff x="-5251625" y="3991275"/>
            <a:chExt cx="291450" cy="292225"/>
          </a:xfrm>
        </p:grpSpPr>
        <p:sp>
          <p:nvSpPr>
            <p:cNvPr id="8505" name="Google Shape;8505;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5772848" y="1689240"/>
            <a:ext cx="319874" cy="419623"/>
            <a:chOff x="-3365275" y="3253275"/>
            <a:chExt cx="222150" cy="291425"/>
          </a:xfrm>
        </p:grpSpPr>
        <p:sp>
          <p:nvSpPr>
            <p:cNvPr id="8511" name="Google Shape;8511;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6"/>
          <p:cNvGrpSpPr/>
          <p:nvPr/>
        </p:nvGrpSpPr>
        <p:grpSpPr>
          <a:xfrm>
            <a:off x="5746786" y="2204058"/>
            <a:ext cx="371998" cy="421927"/>
            <a:chOff x="-3383375" y="3611625"/>
            <a:chExt cx="258350" cy="293025"/>
          </a:xfrm>
        </p:grpSpPr>
        <p:sp>
          <p:nvSpPr>
            <p:cNvPr id="8514" name="Google Shape;8514;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6"/>
          <p:cNvGrpSpPr/>
          <p:nvPr/>
        </p:nvGrpSpPr>
        <p:grpSpPr>
          <a:xfrm>
            <a:off x="5809135" y="2756826"/>
            <a:ext cx="271097" cy="419659"/>
            <a:chOff x="-3347950" y="3971575"/>
            <a:chExt cx="188275" cy="291450"/>
          </a:xfrm>
        </p:grpSpPr>
        <p:sp>
          <p:nvSpPr>
            <p:cNvPr id="8517" name="Google Shape;8517;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858994" y="3307061"/>
            <a:ext cx="371998" cy="421927"/>
            <a:chOff x="-1575775" y="3238300"/>
            <a:chExt cx="258350" cy="293025"/>
          </a:xfrm>
        </p:grpSpPr>
        <p:sp>
          <p:nvSpPr>
            <p:cNvPr id="8521" name="Google Shape;8521;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6"/>
          <p:cNvGrpSpPr/>
          <p:nvPr/>
        </p:nvGrpSpPr>
        <p:grpSpPr>
          <a:xfrm>
            <a:off x="2503892" y="3309051"/>
            <a:ext cx="423079" cy="424159"/>
            <a:chOff x="-1591550" y="3597475"/>
            <a:chExt cx="293825" cy="294575"/>
          </a:xfrm>
        </p:grpSpPr>
        <p:sp>
          <p:nvSpPr>
            <p:cNvPr id="8527" name="Google Shape;8527;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6"/>
          <p:cNvGrpSpPr/>
          <p:nvPr/>
        </p:nvGrpSpPr>
        <p:grpSpPr>
          <a:xfrm>
            <a:off x="4153362" y="3318663"/>
            <a:ext cx="421927" cy="399248"/>
            <a:chOff x="-1592325" y="3957400"/>
            <a:chExt cx="293025" cy="277275"/>
          </a:xfrm>
        </p:grpSpPr>
        <p:sp>
          <p:nvSpPr>
            <p:cNvPr id="8531" name="Google Shape;8531;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6"/>
          <p:cNvGrpSpPr/>
          <p:nvPr/>
        </p:nvGrpSpPr>
        <p:grpSpPr>
          <a:xfrm>
            <a:off x="3640232" y="3310744"/>
            <a:ext cx="369730" cy="420775"/>
            <a:chOff x="-778700" y="3612425"/>
            <a:chExt cx="256775" cy="292225"/>
          </a:xfrm>
        </p:grpSpPr>
        <p:sp>
          <p:nvSpPr>
            <p:cNvPr id="8536" name="Google Shape;8536;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6"/>
          <p:cNvGrpSpPr/>
          <p:nvPr/>
        </p:nvGrpSpPr>
        <p:grpSpPr>
          <a:xfrm>
            <a:off x="6111733" y="3828305"/>
            <a:ext cx="340731" cy="387641"/>
            <a:chOff x="7728464" y="1561258"/>
            <a:chExt cx="349719" cy="397866"/>
          </a:xfrm>
        </p:grpSpPr>
        <p:sp>
          <p:nvSpPr>
            <p:cNvPr id="8543" name="Google Shape;8543;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6"/>
          <p:cNvGrpSpPr/>
          <p:nvPr/>
        </p:nvGrpSpPr>
        <p:grpSpPr>
          <a:xfrm>
            <a:off x="4034702" y="3828305"/>
            <a:ext cx="387681" cy="387641"/>
            <a:chOff x="5611350" y="1561258"/>
            <a:chExt cx="397907" cy="397866"/>
          </a:xfrm>
        </p:grpSpPr>
        <p:sp>
          <p:nvSpPr>
            <p:cNvPr id="8546" name="Google Shape;8546;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6"/>
          <p:cNvGrpSpPr/>
          <p:nvPr/>
        </p:nvGrpSpPr>
        <p:grpSpPr>
          <a:xfrm>
            <a:off x="4553987" y="3925571"/>
            <a:ext cx="387610" cy="193109"/>
            <a:chOff x="6140660" y="1661097"/>
            <a:chExt cx="397835" cy="198202"/>
          </a:xfrm>
        </p:grpSpPr>
        <p:sp>
          <p:nvSpPr>
            <p:cNvPr id="8551" name="Google Shape;8551;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6"/>
          <p:cNvGrpSpPr/>
          <p:nvPr/>
        </p:nvGrpSpPr>
        <p:grpSpPr>
          <a:xfrm>
            <a:off x="5073202" y="3828305"/>
            <a:ext cx="387681" cy="387641"/>
            <a:chOff x="6669907" y="1561258"/>
            <a:chExt cx="397907" cy="397866"/>
          </a:xfrm>
        </p:grpSpPr>
        <p:sp>
          <p:nvSpPr>
            <p:cNvPr id="8556" name="Google Shape;8556;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6"/>
          <p:cNvGrpSpPr/>
          <p:nvPr/>
        </p:nvGrpSpPr>
        <p:grpSpPr>
          <a:xfrm>
            <a:off x="1958433" y="3885842"/>
            <a:ext cx="387681" cy="272572"/>
            <a:chOff x="3386036" y="1746339"/>
            <a:chExt cx="397907" cy="279762"/>
          </a:xfrm>
        </p:grpSpPr>
        <p:sp>
          <p:nvSpPr>
            <p:cNvPr id="8562" name="Google Shape;8562;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2996130" y="3828288"/>
            <a:ext cx="387681" cy="387681"/>
            <a:chOff x="4417380" y="1687279"/>
            <a:chExt cx="397907" cy="397907"/>
          </a:xfrm>
        </p:grpSpPr>
        <p:sp>
          <p:nvSpPr>
            <p:cNvPr id="8565" name="Google Shape;8565;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6"/>
          <p:cNvGrpSpPr/>
          <p:nvPr/>
        </p:nvGrpSpPr>
        <p:grpSpPr>
          <a:xfrm>
            <a:off x="7942611" y="3308537"/>
            <a:ext cx="387661" cy="387661"/>
            <a:chOff x="2869999" y="1687279"/>
            <a:chExt cx="397887" cy="397887"/>
          </a:xfrm>
        </p:grpSpPr>
        <p:sp>
          <p:nvSpPr>
            <p:cNvPr id="8568" name="Google Shape;8568;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6"/>
          <p:cNvGrpSpPr/>
          <p:nvPr/>
        </p:nvGrpSpPr>
        <p:grpSpPr>
          <a:xfrm>
            <a:off x="2477718" y="3828664"/>
            <a:ext cx="386807" cy="386929"/>
            <a:chOff x="3902887" y="1687655"/>
            <a:chExt cx="397010" cy="397135"/>
          </a:xfrm>
        </p:grpSpPr>
        <p:sp>
          <p:nvSpPr>
            <p:cNvPr id="8571" name="Google Shape;8571;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6"/>
          <p:cNvGrpSpPr/>
          <p:nvPr/>
        </p:nvGrpSpPr>
        <p:grpSpPr>
          <a:xfrm>
            <a:off x="3515416" y="3828344"/>
            <a:ext cx="387681" cy="387681"/>
            <a:chOff x="4933458" y="1687279"/>
            <a:chExt cx="397907" cy="397907"/>
          </a:xfrm>
        </p:grpSpPr>
        <p:sp>
          <p:nvSpPr>
            <p:cNvPr id="8574" name="Google Shape;8574;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6"/>
          <p:cNvGrpSpPr/>
          <p:nvPr/>
        </p:nvGrpSpPr>
        <p:grpSpPr>
          <a:xfrm>
            <a:off x="5286246" y="3308537"/>
            <a:ext cx="387681" cy="387661"/>
            <a:chOff x="266768" y="1721375"/>
            <a:chExt cx="397907" cy="397887"/>
          </a:xfrm>
        </p:grpSpPr>
        <p:sp>
          <p:nvSpPr>
            <p:cNvPr id="8577" name="Google Shape;857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6"/>
          <p:cNvGrpSpPr/>
          <p:nvPr/>
        </p:nvGrpSpPr>
        <p:grpSpPr>
          <a:xfrm>
            <a:off x="7411672" y="3308924"/>
            <a:ext cx="387539" cy="386888"/>
            <a:chOff x="2408992" y="1722875"/>
            <a:chExt cx="397761" cy="397093"/>
          </a:xfrm>
        </p:grpSpPr>
        <p:sp>
          <p:nvSpPr>
            <p:cNvPr id="8580" name="Google Shape;8580;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5592488" y="3828305"/>
            <a:ext cx="387641" cy="387641"/>
            <a:chOff x="7199196" y="1561258"/>
            <a:chExt cx="397866" cy="397866"/>
          </a:xfrm>
        </p:grpSpPr>
        <p:sp>
          <p:nvSpPr>
            <p:cNvPr id="8583" name="Google Shape;8583;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587" name="Google Shape;8587;p76"/>
          <p:cNvGrpSpPr/>
          <p:nvPr/>
        </p:nvGrpSpPr>
        <p:grpSpPr>
          <a:xfrm>
            <a:off x="6348367" y="3308537"/>
            <a:ext cx="387661" cy="387661"/>
            <a:chOff x="1379798" y="1723250"/>
            <a:chExt cx="397887" cy="397887"/>
          </a:xfrm>
        </p:grpSpPr>
        <p:sp>
          <p:nvSpPr>
            <p:cNvPr id="8588" name="Google Shape;8588;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6"/>
          <p:cNvGrpSpPr/>
          <p:nvPr/>
        </p:nvGrpSpPr>
        <p:grpSpPr>
          <a:xfrm>
            <a:off x="5817327" y="3308537"/>
            <a:ext cx="387641" cy="387661"/>
            <a:chOff x="864491" y="1723250"/>
            <a:chExt cx="397866" cy="397887"/>
          </a:xfrm>
        </p:grpSpPr>
        <p:sp>
          <p:nvSpPr>
            <p:cNvPr id="8593" name="Google Shape;8593;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76"/>
          <p:cNvGrpSpPr/>
          <p:nvPr/>
        </p:nvGrpSpPr>
        <p:grpSpPr>
          <a:xfrm>
            <a:off x="6584154" y="3827060"/>
            <a:ext cx="388966" cy="388966"/>
            <a:chOff x="1190625" y="238125"/>
            <a:chExt cx="5235075" cy="5235075"/>
          </a:xfrm>
        </p:grpSpPr>
        <p:sp>
          <p:nvSpPr>
            <p:cNvPr id="8598" name="Google Shape;8598;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3"/>
        <p:cNvGrpSpPr/>
        <p:nvPr/>
      </p:nvGrpSpPr>
      <p:grpSpPr>
        <a:xfrm>
          <a:off x="0" y="0"/>
          <a:ext cx="0" cy="0"/>
          <a:chOff x="0" y="0"/>
          <a:chExt cx="0" cy="0"/>
        </a:xfrm>
      </p:grpSpPr>
      <p:pic>
        <p:nvPicPr>
          <p:cNvPr id="8604" name="Google Shape;8604;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8141FC10-286D-F54B-F6CD-140298BD858B}"/>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58597CFC-0080-D5C9-4EC2-AAD7B4FAFEC3}"/>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9F4B3E14-D6D9-DE79-A948-496A1CC65857}"/>
              </a:ext>
            </a:extLst>
          </p:cNvPr>
          <p:cNvSpPr txBox="1">
            <a:spLocks noGrp="1"/>
          </p:cNvSpPr>
          <p:nvPr>
            <p:ph type="title"/>
          </p:nvPr>
        </p:nvSpPr>
        <p:spPr>
          <a:xfrm>
            <a:off x="4494714" y="1307826"/>
            <a:ext cx="3733550" cy="11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Requêtes SQL</a:t>
            </a:r>
          </a:p>
        </p:txBody>
      </p:sp>
      <p:sp>
        <p:nvSpPr>
          <p:cNvPr id="399" name="Google Shape;399;p33">
            <a:extLst>
              <a:ext uri="{FF2B5EF4-FFF2-40B4-BE49-F238E27FC236}">
                <a16:creationId xmlns:a16="http://schemas.microsoft.com/office/drawing/2014/main" id="{B5E8536C-51D7-A00D-119B-DC1185CCE6A0}"/>
              </a:ext>
            </a:extLst>
          </p:cNvPr>
          <p:cNvSpPr txBox="1">
            <a:spLocks noGrp="1"/>
          </p:cNvSpPr>
          <p:nvPr>
            <p:ph type="title" idx="2"/>
          </p:nvPr>
        </p:nvSpPr>
        <p:spPr>
          <a:xfrm>
            <a:off x="1931113" y="1872250"/>
            <a:ext cx="1973994"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7" name="Google Shape;407;p33">
            <a:extLst>
              <a:ext uri="{FF2B5EF4-FFF2-40B4-BE49-F238E27FC236}">
                <a16:creationId xmlns:a16="http://schemas.microsoft.com/office/drawing/2014/main" id="{C8335C83-93A7-E0FF-85A9-FE98B0309C92}"/>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4B3B9483-E712-8ABD-1196-8F74064E2E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D7365909-3A01-E0FC-DC70-C43F93844CB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ABFA1158-6C87-D1B4-BAA9-9FED2149818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98802787-5193-4D68-382F-62E2BABD5CF2}"/>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A068A533-0657-ACB3-FD34-46AD827AC20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15FA642E-244A-B3C0-467C-6B5431C974B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576C080-0105-E2C6-6104-D4859931C38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8DA31C14-FB20-A23A-86E8-64B9691DC087}"/>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D289F2B8-512F-0F3C-468C-F51967B217E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F9A0923C-8C01-AE9B-D7FA-0C5F108BAA7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0A130B7-52AB-9FAE-D4D2-C5B3F359662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FA517E51-41DD-5A48-3777-0FE460B122F9}"/>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B42620E7-0B86-C3C4-172C-675A6C6129D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46EF29BA-D0C9-7501-17BE-13B7A1A8B9E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19F13D0A-A1A1-26C0-0BB7-8164402CEBC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E0C73729-D28A-7561-8FDA-09604EF9DD9A}"/>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8E5A1360-C403-17C6-5A99-6F9C6D413AA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99FF731A-BD47-FEB5-06C0-C57D3D82CB1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4EAC725B-ADEB-FA06-F154-29175FDEC3A9}"/>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9253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CFBE4023-A306-6248-A848-31592F0C5726}"/>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89D2264F-6122-BF06-FB51-FE7DD12EF3DF}"/>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EDE9D78A-3A80-646F-EF03-65CD561BC18D}"/>
              </a:ext>
            </a:extLst>
          </p:cNvPr>
          <p:cNvSpPr txBox="1">
            <a:spLocks noGrp="1"/>
          </p:cNvSpPr>
          <p:nvPr>
            <p:ph type="title"/>
          </p:nvPr>
        </p:nvSpPr>
        <p:spPr>
          <a:xfrm>
            <a:off x="4494714" y="1307826"/>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 de </a:t>
            </a:r>
            <a:br>
              <a:rPr lang="en" dirty="0"/>
            </a:br>
            <a:r>
              <a:rPr lang="en" dirty="0"/>
              <a:t>données</a:t>
            </a:r>
            <a:endParaRPr dirty="0"/>
          </a:p>
        </p:txBody>
      </p:sp>
      <p:sp>
        <p:nvSpPr>
          <p:cNvPr id="399" name="Google Shape;399;p33">
            <a:extLst>
              <a:ext uri="{FF2B5EF4-FFF2-40B4-BE49-F238E27FC236}">
                <a16:creationId xmlns:a16="http://schemas.microsoft.com/office/drawing/2014/main" id="{6E64EEAA-31EE-81A8-7C2B-A7CD0AC7FD71}"/>
              </a:ext>
            </a:extLst>
          </p:cNvPr>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7" name="Google Shape;407;p33">
            <a:extLst>
              <a:ext uri="{FF2B5EF4-FFF2-40B4-BE49-F238E27FC236}">
                <a16:creationId xmlns:a16="http://schemas.microsoft.com/office/drawing/2014/main" id="{9D76F5AC-8348-0D46-78FF-BFB1B7DE130C}"/>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DFD6290F-61B6-7040-CB98-21FDBC61AE7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05AE9154-BA5A-A5BE-E534-77549319DFD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D1B23653-4801-A5FE-3F63-CCEE2FCF2E4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0F088F0B-CC20-E91F-DF9C-983B401D273A}"/>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091302E0-A820-33BE-B0D6-816C80BF328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D1BCDE77-5EA8-A215-B76D-5339C39FA47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E6F2698-3FBC-D74D-BBB2-149A9EBE5FB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AA88D6C9-5C60-B9D5-EA9F-5E7A598D0B2D}"/>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71D0676A-273E-AA7E-061D-C8254A56C32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06D88204-2D38-A9AD-A701-CF730BE4031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8EA07C46-7A4F-3E1E-D9C2-232BBF9A545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9C94C25F-FB74-D3BF-FDDE-1C3F6276C43C}"/>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215A70E7-D224-6471-4934-C2BFD1FA6DD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0EBF5B3B-76DA-AFA9-4321-C62211A8E6C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B8BAE388-174A-8B13-0573-2591B4635CD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1F76C66F-1F33-4B43-EC33-8D18DA95DD32}"/>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26F68450-FADE-984D-25AF-BC0F23B34ED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ABD6EB21-3C2A-42BC-1259-E72002AFAD3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12C56C0A-B757-5DE6-7D5A-6E6829C1FF5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2">
            <a:extLst>
              <a:ext uri="{FF2B5EF4-FFF2-40B4-BE49-F238E27FC236}">
                <a16:creationId xmlns:a16="http://schemas.microsoft.com/office/drawing/2014/main" id="{84F02A5E-98D9-B1F5-7440-A06BFD4B0B88}"/>
              </a:ext>
            </a:extLst>
          </p:cNvPr>
          <p:cNvSpPr txBox="1">
            <a:spLocks noGrp="1"/>
          </p:cNvSpPr>
          <p:nvPr>
            <p:ph type="subTitle" idx="1"/>
          </p:nvPr>
        </p:nvSpPr>
        <p:spPr>
          <a:xfrm>
            <a:off x="4421235" y="2370640"/>
            <a:ext cx="3311525"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Protection des données</a:t>
            </a:r>
          </a:p>
          <a:p>
            <a:pPr marL="285750" lvl="0" indent="-285750" algn="l" rtl="0">
              <a:spcBef>
                <a:spcPts val="0"/>
              </a:spcBef>
              <a:spcAft>
                <a:spcPts val="0"/>
              </a:spcAft>
              <a:buClr>
                <a:schemeClr val="lt1"/>
              </a:buClr>
              <a:buSzPts val="1100"/>
              <a:buFont typeface="Arial" panose="020B0604020202020204" pitchFamily="34" charset="0"/>
              <a:buChar char="•"/>
            </a:pPr>
            <a:r>
              <a:rPr lang="en-US" dirty="0" err="1"/>
              <a:t>Contraintes</a:t>
            </a:r>
            <a:endParaRPr lang="en-US" dirty="0"/>
          </a:p>
          <a:p>
            <a:pPr marL="285750" lvl="0" indent="-285750" algn="l" rtl="0">
              <a:spcBef>
                <a:spcPts val="0"/>
              </a:spcBef>
              <a:spcAft>
                <a:spcPts val="0"/>
              </a:spcAft>
              <a:buClr>
                <a:schemeClr val="lt1"/>
              </a:buClr>
              <a:buSzPts val="1100"/>
              <a:buFont typeface="Arial" panose="020B0604020202020204" pitchFamily="34" charset="0"/>
              <a:buChar char="•"/>
            </a:pPr>
            <a:r>
              <a:rPr lang="en-US" dirty="0"/>
              <a:t>Specifications techniques:</a:t>
            </a:r>
          </a:p>
          <a:p>
            <a:pPr marL="742950" lvl="1" indent="-285750" algn="l">
              <a:buSzPts val="1100"/>
              <a:buFont typeface="Wingdings" panose="05000000000000000000" pitchFamily="2" charset="2"/>
              <a:buChar char="Ø"/>
            </a:pPr>
            <a:r>
              <a:rPr lang="en-US" dirty="0" err="1"/>
              <a:t>Pubmed</a:t>
            </a:r>
            <a:endParaRPr lang="en-US" dirty="0"/>
          </a:p>
          <a:p>
            <a:pPr marL="742950" lvl="1" indent="-285750" algn="l">
              <a:buSzPts val="1100"/>
              <a:buFont typeface="Wingdings" panose="05000000000000000000" pitchFamily="2" charset="2"/>
              <a:buChar char="Ø"/>
            </a:pPr>
            <a:r>
              <a:rPr lang="en-US" dirty="0"/>
              <a:t>Extraction des données</a:t>
            </a:r>
          </a:p>
          <a:p>
            <a:pPr marL="742950" lvl="1" indent="-285750" algn="l">
              <a:buSzPts val="1100"/>
              <a:buFont typeface="Wingdings" panose="05000000000000000000" pitchFamily="2" charset="2"/>
              <a:buChar char="Ø"/>
            </a:pPr>
            <a:r>
              <a:rPr lang="en-US" dirty="0" err="1"/>
              <a:t>Merise</a:t>
            </a:r>
            <a:endParaRPr lang="en-US" dirty="0"/>
          </a:p>
          <a:p>
            <a:pPr marL="742950" lvl="1" indent="-285750" algn="l">
              <a:buSzPts val="1100"/>
              <a:buFont typeface="Wingdings" panose="05000000000000000000" pitchFamily="2" charset="2"/>
              <a:buChar char="Ø"/>
            </a:pPr>
            <a:r>
              <a:rPr lang="en-US" dirty="0"/>
              <a:t>Extraction base externe</a:t>
            </a:r>
          </a:p>
        </p:txBody>
      </p:sp>
    </p:spTree>
    <p:extLst>
      <p:ext uri="{BB962C8B-B14F-4D97-AF65-F5344CB8AC3E}">
        <p14:creationId xmlns:p14="http://schemas.microsoft.com/office/powerpoint/2010/main" val="379465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a:t>
            </a:r>
            <a:r>
              <a:rPr lang="en"/>
              <a:t> words</a:t>
            </a:r>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Purpose statement</a:t>
            </a:r>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693825"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619450"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156638" y="2475975"/>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5"/>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Venus?</a:t>
            </a:r>
            <a:endParaRPr/>
          </a:p>
        </p:txBody>
      </p:sp>
      <p:sp>
        <p:nvSpPr>
          <p:cNvPr id="529" name="Google Shape;529;p35"/>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Mars?</a:t>
            </a:r>
            <a:endParaRPr/>
          </a:p>
        </p:txBody>
      </p:sp>
      <p:sp>
        <p:nvSpPr>
          <p:cNvPr id="530" name="Google Shape;530;p35"/>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31" name="Google Shape;531;p35"/>
          <p:cNvSpPr txBox="1">
            <a:spLocks noGrp="1"/>
          </p:cNvSpPr>
          <p:nvPr>
            <p:ph type="title" idx="4"/>
          </p:nvPr>
        </p:nvSpPr>
        <p:spPr>
          <a:xfrm>
            <a:off x="5652399" y="218215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What about Mercury?</a:t>
            </a:r>
            <a:endParaRPr/>
          </a:p>
        </p:txBody>
      </p:sp>
      <p:sp>
        <p:nvSpPr>
          <p:cNvPr id="532" name="Google Shape;532;p35"/>
          <p:cNvSpPr txBox="1">
            <a:spLocks noGrp="1"/>
          </p:cNvSpPr>
          <p:nvPr>
            <p:ph type="subTitle" idx="5"/>
          </p:nvPr>
        </p:nvSpPr>
        <p:spPr>
          <a:xfrm>
            <a:off x="5652399" y="2991875"/>
            <a:ext cx="2778300" cy="484200"/>
          </a:xfrm>
          <a:prstGeom prst="rect">
            <a:avLst/>
          </a:prstGeom>
        </p:spPr>
        <p:txBody>
          <a:bodyPr spcFirstLastPara="1" wrap="square" lIns="91425" tIns="91425" rIns="0"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533" name="Google Shape;533;p35"/>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2102</Words>
  <Application>Microsoft Office PowerPoint</Application>
  <PresentationFormat>Affichage à l'écran (16:9)</PresentationFormat>
  <Paragraphs>351</Paragraphs>
  <Slides>51</Slides>
  <Notes>50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51</vt:i4>
      </vt:variant>
    </vt:vector>
  </HeadingPairs>
  <TitlesOfParts>
    <vt:vector size="65" baseType="lpstr">
      <vt:lpstr>Karla</vt:lpstr>
      <vt:lpstr>Wingdings</vt:lpstr>
      <vt:lpstr>Nunito Light</vt:lpstr>
      <vt:lpstr>Proxima Nova Semibold</vt:lpstr>
      <vt:lpstr>Anaheim</vt:lpstr>
      <vt:lpstr>Arial</vt:lpstr>
      <vt:lpstr>Amatic SC</vt:lpstr>
      <vt:lpstr>Proxima Nova</vt:lpstr>
      <vt:lpstr>Calibri</vt:lpstr>
      <vt:lpstr>Audiowide</vt:lpstr>
      <vt:lpstr>Nunito</vt:lpstr>
      <vt:lpstr>Roboto Medium</vt:lpstr>
      <vt:lpstr>Cyber-Futuristic AI Technology Thesis Defense by Slidesgo</vt:lpstr>
      <vt:lpstr>Slidesgo Final Pages</vt:lpstr>
      <vt:lpstr>Certification : Développeur d’application en Intelligence Artificiel</vt:lpstr>
      <vt:lpstr>Introduction</vt:lpstr>
      <vt:lpstr>Plan</vt:lpstr>
      <vt:lpstr>Collecte de  données</vt:lpstr>
      <vt:lpstr>Présentation PowerPoint</vt:lpstr>
      <vt:lpstr>Requêtes SQL</vt:lpstr>
      <vt:lpstr>Collecte de  données</vt:lpstr>
      <vt:lpstr>Awesome words</vt:lpstr>
      <vt:lpstr>Purpose statement</vt:lpstr>
      <vt:lpstr>—Someone Famous</vt:lpstr>
      <vt:lpstr>Situation &amp; problems statement</vt:lpstr>
      <vt:lpstr>Hypotheses</vt:lpstr>
      <vt:lpstr>A picture is worth a thousand words</vt:lpstr>
      <vt:lpstr>Study objectives</vt:lpstr>
      <vt:lpstr>150,000</vt:lpstr>
      <vt:lpstr>Literature review</vt:lpstr>
      <vt:lpstr>Theoretical framework</vt:lpstr>
      <vt:lpstr>Percentages</vt:lpstr>
      <vt:lpstr>Schedule</vt:lpstr>
      <vt:lpstr>A picture always reinforces  the concept</vt:lpstr>
      <vt:lpstr>Methodology</vt:lpstr>
      <vt:lpstr>Locations</vt:lpstr>
      <vt:lpstr>Analysis &amp; development</vt:lpstr>
      <vt:lpstr>Analysis &amp; development</vt:lpstr>
      <vt:lpstr>Analysis of the results</vt:lpstr>
      <vt:lpstr>Discussion</vt:lpstr>
      <vt:lpstr>Conclusions</vt:lpstr>
      <vt:lpstr>Evolution</vt:lpstr>
      <vt:lpstr>Technology references</vt:lpstr>
      <vt:lpstr>Mockup</vt:lpstr>
      <vt:lpstr>Thanks!</vt:lpstr>
      <vt:lpstr>Alternative resources</vt:lpstr>
      <vt:lpstr>Resources </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joachim simplon</cp:lastModifiedBy>
  <cp:revision>6</cp:revision>
  <dcterms:modified xsi:type="dcterms:W3CDTF">2025-03-15T13:57:55Z</dcterms:modified>
</cp:coreProperties>
</file>